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4" r:id="rId13"/>
    <p:sldId id="270" r:id="rId14"/>
    <p:sldId id="271" r:id="rId15"/>
    <p:sldId id="272" r:id="rId16"/>
    <p:sldId id="264" r:id="rId17"/>
    <p:sldId id="265" r:id="rId18"/>
    <p:sldId id="266" r:id="rId19"/>
    <p:sldId id="273" r:id="rId20"/>
    <p:sldId id="267" r:id="rId21"/>
    <p:sldId id="268" r:id="rId22"/>
    <p:sldId id="269" r:id="rId23"/>
  </p:sldIdLst>
  <p:sldSz cx="12192000" cy="6858000"/>
  <p:notesSz cx="6858000" cy="9144000"/>
  <p:embeddedFontLst>
    <p:embeddedFont>
      <p:font typeface="Century Gothic" panose="020B0502020202020204" pitchFamily="34" charset="0"/>
      <p:regular r:id="rId25"/>
      <p:bold r:id="rId26"/>
      <p:italic r:id="rId27"/>
      <p:boldItalic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5C7EC5-0E81-492F-9E10-6BD919109E4A}" v="56" dt="2024-10-16T00:32:29.963"/>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54" autoAdjust="0"/>
    <p:restoredTop sz="94660"/>
  </p:normalViewPr>
  <p:slideViewPr>
    <p:cSldViewPr snapToGrid="0">
      <p:cViewPr varScale="1">
        <p:scale>
          <a:sx n="151" d="100"/>
          <a:sy n="151" d="100"/>
        </p:scale>
        <p:origin x="348" y="15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customschemas.google.com/relationships/presentationmetadata" Target="metadata"/><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Hancock" userId="0108c45bffca65cd" providerId="LiveId" clId="{D25C7EC5-0E81-492F-9E10-6BD919109E4A}"/>
    <pc:docChg chg="undo custSel addSld modSld modShowInfo">
      <pc:chgData name="Justin Hancock" userId="0108c45bffca65cd" providerId="LiveId" clId="{D25C7EC5-0E81-492F-9E10-6BD919109E4A}" dt="2024-10-16T00:32:29.962" v="17453"/>
      <pc:docMkLst>
        <pc:docMk/>
      </pc:docMkLst>
      <pc:sldChg chg="addSp modSp mod">
        <pc:chgData name="Justin Hancock" userId="0108c45bffca65cd" providerId="LiveId" clId="{D25C7EC5-0E81-492F-9E10-6BD919109E4A}" dt="2024-10-16T00:01:50.596" v="17410"/>
        <pc:sldMkLst>
          <pc:docMk/>
          <pc:sldMk cId="0" sldId="256"/>
        </pc:sldMkLst>
        <pc:spChg chg="mod">
          <ac:chgData name="Justin Hancock" userId="0108c45bffca65cd" providerId="LiveId" clId="{D25C7EC5-0E81-492F-9E10-6BD919109E4A}" dt="2024-10-14T23:38:30.756" v="38" actId="20577"/>
          <ac:spMkLst>
            <pc:docMk/>
            <pc:sldMk cId="0" sldId="256"/>
            <ac:spMk id="145" creationId="{00000000-0000-0000-0000-000000000000}"/>
          </ac:spMkLst>
        </pc:spChg>
        <pc:picChg chg="add mod">
          <ac:chgData name="Justin Hancock" userId="0108c45bffca65cd" providerId="LiveId" clId="{D25C7EC5-0E81-492F-9E10-6BD919109E4A}" dt="2024-10-16T00:01:50.596" v="17410"/>
          <ac:picMkLst>
            <pc:docMk/>
            <pc:sldMk cId="0" sldId="256"/>
            <ac:picMk id="9" creationId="{9D8AF18E-349B-F22E-A005-7B288C207178}"/>
          </ac:picMkLst>
        </pc:picChg>
      </pc:sldChg>
      <pc:sldChg chg="addSp delSp modSp mod modTransition modAnim">
        <pc:chgData name="Justin Hancock" userId="0108c45bffca65cd" providerId="LiveId" clId="{D25C7EC5-0E81-492F-9E10-6BD919109E4A}" dt="2024-10-16T00:06:10.355" v="17414"/>
        <pc:sldMkLst>
          <pc:docMk/>
          <pc:sldMk cId="0" sldId="257"/>
        </pc:sldMkLst>
        <pc:spChg chg="mod">
          <ac:chgData name="Justin Hancock" userId="0108c45bffca65cd" providerId="LiveId" clId="{D25C7EC5-0E81-492F-9E10-6BD919109E4A}" dt="2024-10-14T23:48:31.591" v="269" actId="1076"/>
          <ac:spMkLst>
            <pc:docMk/>
            <pc:sldMk cId="0" sldId="257"/>
            <ac:spMk id="151" creationId="{00000000-0000-0000-0000-000000000000}"/>
          </ac:spMkLst>
        </pc:spChg>
        <pc:spChg chg="mod">
          <ac:chgData name="Justin Hancock" userId="0108c45bffca65cd" providerId="LiveId" clId="{D25C7EC5-0E81-492F-9E10-6BD919109E4A}" dt="2024-10-14T23:49:39.133" v="395" actId="12788"/>
          <ac:spMkLst>
            <pc:docMk/>
            <pc:sldMk cId="0" sldId="257"/>
            <ac:spMk id="152" creationId="{00000000-0000-0000-0000-000000000000}"/>
          </ac:spMkLst>
        </pc:spChg>
        <pc:picChg chg="add del mod">
          <ac:chgData name="Justin Hancock" userId="0108c45bffca65cd" providerId="LiveId" clId="{D25C7EC5-0E81-492F-9E10-6BD919109E4A}" dt="2024-10-16T00:04:47.011" v="17413"/>
          <ac:picMkLst>
            <pc:docMk/>
            <pc:sldMk cId="0" sldId="257"/>
            <ac:picMk id="4" creationId="{EB26870A-DFAA-B4B2-CE30-0A3DCFAC3510}"/>
          </ac:picMkLst>
        </pc:picChg>
        <pc:picChg chg="add del mod ord">
          <ac:chgData name="Justin Hancock" userId="0108c45bffca65cd" providerId="LiveId" clId="{D25C7EC5-0E81-492F-9E10-6BD919109E4A}" dt="2024-10-16T00:06:10.355" v="17414"/>
          <ac:picMkLst>
            <pc:docMk/>
            <pc:sldMk cId="0" sldId="257"/>
            <ac:picMk id="7" creationId="{D7AF9C34-6D69-B072-2F6A-AAB8DFB0630E}"/>
          </ac:picMkLst>
        </pc:picChg>
        <pc:picChg chg="add mod">
          <ac:chgData name="Justin Hancock" userId="0108c45bffca65cd" providerId="LiveId" clId="{D25C7EC5-0E81-492F-9E10-6BD919109E4A}" dt="2024-10-16T00:06:10.355" v="17414"/>
          <ac:picMkLst>
            <pc:docMk/>
            <pc:sldMk cId="0" sldId="257"/>
            <ac:picMk id="8" creationId="{6F2D5A05-BD6C-44E3-0488-14AE455CBB93}"/>
          </ac:picMkLst>
        </pc:picChg>
        <pc:picChg chg="mod">
          <ac:chgData name="Justin Hancock" userId="0108c45bffca65cd" providerId="LiveId" clId="{D25C7EC5-0E81-492F-9E10-6BD919109E4A}" dt="2024-10-14T23:48:27.131" v="268" actId="1076"/>
          <ac:picMkLst>
            <pc:docMk/>
            <pc:sldMk cId="0" sldId="257"/>
            <ac:picMk id="153" creationId="{00000000-0000-0000-0000-000000000000}"/>
          </ac:picMkLst>
        </pc:picChg>
      </pc:sldChg>
      <pc:sldChg chg="addSp delSp modSp mod">
        <pc:chgData name="Justin Hancock" userId="0108c45bffca65cd" providerId="LiveId" clId="{D25C7EC5-0E81-492F-9E10-6BD919109E4A}" dt="2024-10-16T00:07:49.711" v="17415"/>
        <pc:sldMkLst>
          <pc:docMk/>
          <pc:sldMk cId="0" sldId="258"/>
        </pc:sldMkLst>
        <pc:spChg chg="add del mod">
          <ac:chgData name="Justin Hancock" userId="0108c45bffca65cd" providerId="LiveId" clId="{D25C7EC5-0E81-492F-9E10-6BD919109E4A}" dt="2024-10-14T23:52:15.498" v="397" actId="478"/>
          <ac:spMkLst>
            <pc:docMk/>
            <pc:sldMk cId="0" sldId="258"/>
            <ac:spMk id="3" creationId="{8D4BEA17-3B9B-2EC2-7B1F-BCECFF65571C}"/>
          </ac:spMkLst>
        </pc:spChg>
        <pc:spChg chg="mod">
          <ac:chgData name="Justin Hancock" userId="0108c45bffca65cd" providerId="LiveId" clId="{D25C7EC5-0E81-492F-9E10-6BD919109E4A}" dt="2024-10-14T23:52:25.114" v="399" actId="1076"/>
          <ac:spMkLst>
            <pc:docMk/>
            <pc:sldMk cId="0" sldId="258"/>
            <ac:spMk id="159" creationId="{00000000-0000-0000-0000-000000000000}"/>
          </ac:spMkLst>
        </pc:spChg>
        <pc:spChg chg="del">
          <ac:chgData name="Justin Hancock" userId="0108c45bffca65cd" providerId="LiveId" clId="{D25C7EC5-0E81-492F-9E10-6BD919109E4A}" dt="2024-10-14T23:52:12.805" v="396" actId="478"/>
          <ac:spMkLst>
            <pc:docMk/>
            <pc:sldMk cId="0" sldId="258"/>
            <ac:spMk id="160" creationId="{00000000-0000-0000-0000-000000000000}"/>
          </ac:spMkLst>
        </pc:spChg>
        <pc:graphicFrameChg chg="mod modGraphic">
          <ac:chgData name="Justin Hancock" userId="0108c45bffca65cd" providerId="LiveId" clId="{D25C7EC5-0E81-492F-9E10-6BD919109E4A}" dt="2024-10-14T23:56:27.691" v="615" actId="113"/>
          <ac:graphicFrameMkLst>
            <pc:docMk/>
            <pc:sldMk cId="0" sldId="258"/>
            <ac:graphicFrameMk id="161" creationId="{00000000-0000-0000-0000-000000000000}"/>
          </ac:graphicFrameMkLst>
        </pc:graphicFrameChg>
        <pc:picChg chg="add mod">
          <ac:chgData name="Justin Hancock" userId="0108c45bffca65cd" providerId="LiveId" clId="{D25C7EC5-0E81-492F-9E10-6BD919109E4A}" dt="2024-10-16T00:07:49.711" v="17415"/>
          <ac:picMkLst>
            <pc:docMk/>
            <pc:sldMk cId="0" sldId="258"/>
            <ac:picMk id="5" creationId="{4084D659-39F1-E7C8-31C1-ED1C7249E1CF}"/>
          </ac:picMkLst>
        </pc:picChg>
      </pc:sldChg>
      <pc:sldChg chg="addSp delSp modSp mod modTransition modClrScheme modAnim chgLayout">
        <pc:chgData name="Justin Hancock" userId="0108c45bffca65cd" providerId="LiveId" clId="{D25C7EC5-0E81-492F-9E10-6BD919109E4A}" dt="2024-10-16T00:11:31.875" v="17422"/>
        <pc:sldMkLst>
          <pc:docMk/>
          <pc:sldMk cId="0" sldId="259"/>
        </pc:sldMkLst>
        <pc:spChg chg="add del mod ord">
          <ac:chgData name="Justin Hancock" userId="0108c45bffca65cd" providerId="LiveId" clId="{D25C7EC5-0E81-492F-9E10-6BD919109E4A}" dt="2024-10-14T23:59:33.489" v="621" actId="700"/>
          <ac:spMkLst>
            <pc:docMk/>
            <pc:sldMk cId="0" sldId="259"/>
            <ac:spMk id="2" creationId="{744B22D9-781D-99C7-75DB-C6E29B3B27FB}"/>
          </ac:spMkLst>
        </pc:spChg>
        <pc:spChg chg="add mod ord">
          <ac:chgData name="Justin Hancock" userId="0108c45bffca65cd" providerId="LiveId" clId="{D25C7EC5-0E81-492F-9E10-6BD919109E4A}" dt="2024-10-15T00:04:47.096" v="1018" actId="313"/>
          <ac:spMkLst>
            <pc:docMk/>
            <pc:sldMk cId="0" sldId="259"/>
            <ac:spMk id="3" creationId="{1D6DE929-B31E-192E-FD8A-886E719632A6}"/>
          </ac:spMkLst>
        </pc:spChg>
        <pc:spChg chg="add mod ord">
          <ac:chgData name="Justin Hancock" userId="0108c45bffca65cd" providerId="LiveId" clId="{D25C7EC5-0E81-492F-9E10-6BD919109E4A}" dt="2024-10-15T00:01:32.076" v="689" actId="115"/>
          <ac:spMkLst>
            <pc:docMk/>
            <pc:sldMk cId="0" sldId="259"/>
            <ac:spMk id="4" creationId="{AF56B607-9A0E-937E-4CA9-46D4362D5117}"/>
          </ac:spMkLst>
        </pc:spChg>
        <pc:spChg chg="add mod ord">
          <ac:chgData name="Justin Hancock" userId="0108c45bffca65cd" providerId="LiveId" clId="{D25C7EC5-0E81-492F-9E10-6BD919109E4A}" dt="2024-10-15T00:07:54.548" v="1552" actId="20577"/>
          <ac:spMkLst>
            <pc:docMk/>
            <pc:sldMk cId="0" sldId="259"/>
            <ac:spMk id="5" creationId="{345F9F93-9410-E4E2-879F-31D477F29086}"/>
          </ac:spMkLst>
        </pc:spChg>
        <pc:spChg chg="mod ord">
          <ac:chgData name="Justin Hancock" userId="0108c45bffca65cd" providerId="LiveId" clId="{D25C7EC5-0E81-492F-9E10-6BD919109E4A}" dt="2024-10-15T00:01:56.356" v="694" actId="1076"/>
          <ac:spMkLst>
            <pc:docMk/>
            <pc:sldMk cId="0" sldId="259"/>
            <ac:spMk id="167" creationId="{00000000-0000-0000-0000-000000000000}"/>
          </ac:spMkLst>
        </pc:spChg>
        <pc:spChg chg="mod ord">
          <ac:chgData name="Justin Hancock" userId="0108c45bffca65cd" providerId="LiveId" clId="{D25C7EC5-0E81-492F-9E10-6BD919109E4A}" dt="2024-10-15T00:01:35.796" v="690" actId="115"/>
          <ac:spMkLst>
            <pc:docMk/>
            <pc:sldMk cId="0" sldId="259"/>
            <ac:spMk id="168" creationId="{00000000-0000-0000-0000-000000000000}"/>
          </ac:spMkLst>
        </pc:spChg>
        <pc:picChg chg="add del mod">
          <ac:chgData name="Justin Hancock" userId="0108c45bffca65cd" providerId="LiveId" clId="{D25C7EC5-0E81-492F-9E10-6BD919109E4A}" dt="2024-10-16T00:09:06.757" v="17418"/>
          <ac:picMkLst>
            <pc:docMk/>
            <pc:sldMk cId="0" sldId="259"/>
            <ac:picMk id="9" creationId="{B9FE229C-372B-E0F2-E454-B5FA321BB60A}"/>
          </ac:picMkLst>
        </pc:picChg>
        <pc:picChg chg="add del mod ord">
          <ac:chgData name="Justin Hancock" userId="0108c45bffca65cd" providerId="LiveId" clId="{D25C7EC5-0E81-492F-9E10-6BD919109E4A}" dt="2024-10-16T00:09:13.314" v="17419"/>
          <ac:picMkLst>
            <pc:docMk/>
            <pc:sldMk cId="0" sldId="259"/>
            <ac:picMk id="12" creationId="{51A0762B-9EA6-2B12-0D18-2E421C261780}"/>
          </ac:picMkLst>
        </pc:picChg>
        <pc:picChg chg="add del mod">
          <ac:chgData name="Justin Hancock" userId="0108c45bffca65cd" providerId="LiveId" clId="{D25C7EC5-0E81-492F-9E10-6BD919109E4A}" dt="2024-10-16T00:11:31.875" v="17422"/>
          <ac:picMkLst>
            <pc:docMk/>
            <pc:sldMk cId="0" sldId="259"/>
            <ac:picMk id="14" creationId="{782B2D9F-6518-DB34-33E9-015882524342}"/>
          </ac:picMkLst>
        </pc:picChg>
        <pc:picChg chg="add mod">
          <ac:chgData name="Justin Hancock" userId="0108c45bffca65cd" providerId="LiveId" clId="{D25C7EC5-0E81-492F-9E10-6BD919109E4A}" dt="2024-10-16T00:11:31.875" v="17422"/>
          <ac:picMkLst>
            <pc:docMk/>
            <pc:sldMk cId="0" sldId="259"/>
            <ac:picMk id="15" creationId="{04359616-4960-15D5-0A3C-42C2258F2D33}"/>
          </ac:picMkLst>
        </pc:picChg>
      </pc:sldChg>
      <pc:sldChg chg="addSp delSp modSp mod modTransition modClrScheme modAnim chgLayout">
        <pc:chgData name="Justin Hancock" userId="0108c45bffca65cd" providerId="LiveId" clId="{D25C7EC5-0E81-492F-9E10-6BD919109E4A}" dt="2024-10-16T00:13:21.280" v="17426"/>
        <pc:sldMkLst>
          <pc:docMk/>
          <pc:sldMk cId="0" sldId="260"/>
        </pc:sldMkLst>
        <pc:spChg chg="add mod ord">
          <ac:chgData name="Justin Hancock" userId="0108c45bffca65cd" providerId="LiveId" clId="{D25C7EC5-0E81-492F-9E10-6BD919109E4A}" dt="2024-10-15T00:25:39.439" v="2088" actId="20577"/>
          <ac:spMkLst>
            <pc:docMk/>
            <pc:sldMk cId="0" sldId="260"/>
            <ac:spMk id="2" creationId="{D6F4FA85-01A0-9D9D-7E9D-1EAAAC2CB6D9}"/>
          </ac:spMkLst>
        </pc:spChg>
        <pc:spChg chg="mod ord">
          <ac:chgData name="Justin Hancock" userId="0108c45bffca65cd" providerId="LiveId" clId="{D25C7EC5-0E81-492F-9E10-6BD919109E4A}" dt="2024-10-15T00:21:35.776" v="1553" actId="700"/>
          <ac:spMkLst>
            <pc:docMk/>
            <pc:sldMk cId="0" sldId="260"/>
            <ac:spMk id="174" creationId="{00000000-0000-0000-0000-000000000000}"/>
          </ac:spMkLst>
        </pc:spChg>
        <pc:spChg chg="mod ord">
          <ac:chgData name="Justin Hancock" userId="0108c45bffca65cd" providerId="LiveId" clId="{D25C7EC5-0E81-492F-9E10-6BD919109E4A}" dt="2024-10-15T00:22:40.945" v="1765" actId="20577"/>
          <ac:spMkLst>
            <pc:docMk/>
            <pc:sldMk cId="0" sldId="260"/>
            <ac:spMk id="175" creationId="{00000000-0000-0000-0000-000000000000}"/>
          </ac:spMkLst>
        </pc:spChg>
        <pc:picChg chg="add del mod">
          <ac:chgData name="Justin Hancock" userId="0108c45bffca65cd" providerId="LiveId" clId="{D25C7EC5-0E81-492F-9E10-6BD919109E4A}" dt="2024-10-16T00:12:15.694" v="17425"/>
          <ac:picMkLst>
            <pc:docMk/>
            <pc:sldMk cId="0" sldId="260"/>
            <ac:picMk id="7" creationId="{D163EF20-1161-F995-0653-57326764C468}"/>
          </ac:picMkLst>
        </pc:picChg>
        <pc:picChg chg="add del mod ord">
          <ac:chgData name="Justin Hancock" userId="0108c45bffca65cd" providerId="LiveId" clId="{D25C7EC5-0E81-492F-9E10-6BD919109E4A}" dt="2024-10-16T00:13:21.280" v="17426"/>
          <ac:picMkLst>
            <pc:docMk/>
            <pc:sldMk cId="0" sldId="260"/>
            <ac:picMk id="10" creationId="{62965BBF-07DA-ED7A-13DB-1AD71DDA53A6}"/>
          </ac:picMkLst>
        </pc:picChg>
        <pc:picChg chg="add mod">
          <ac:chgData name="Justin Hancock" userId="0108c45bffca65cd" providerId="LiveId" clId="{D25C7EC5-0E81-492F-9E10-6BD919109E4A}" dt="2024-10-16T00:13:21.280" v="17426"/>
          <ac:picMkLst>
            <pc:docMk/>
            <pc:sldMk cId="0" sldId="260"/>
            <ac:picMk id="11" creationId="{81C4E50B-2B0C-3ABF-5C47-B49A2C508DE3}"/>
          </ac:picMkLst>
        </pc:picChg>
      </pc:sldChg>
      <pc:sldChg chg="addSp delSp modSp mod modTransition modClrScheme modAnim chgLayout">
        <pc:chgData name="Justin Hancock" userId="0108c45bffca65cd" providerId="LiveId" clId="{D25C7EC5-0E81-492F-9E10-6BD919109E4A}" dt="2024-10-16T00:16:03.167" v="17433"/>
        <pc:sldMkLst>
          <pc:docMk/>
          <pc:sldMk cId="0" sldId="261"/>
        </pc:sldMkLst>
        <pc:spChg chg="add mod ord">
          <ac:chgData name="Justin Hancock" userId="0108c45bffca65cd" providerId="LiveId" clId="{D25C7EC5-0E81-492F-9E10-6BD919109E4A}" dt="2024-10-15T00:30:59.769" v="2389" actId="255"/>
          <ac:spMkLst>
            <pc:docMk/>
            <pc:sldMk cId="0" sldId="261"/>
            <ac:spMk id="2" creationId="{AA779639-614E-9679-1594-02558E40F678}"/>
          </ac:spMkLst>
        </pc:spChg>
        <pc:spChg chg="add mod ord">
          <ac:chgData name="Justin Hancock" userId="0108c45bffca65cd" providerId="LiveId" clId="{D25C7EC5-0E81-492F-9E10-6BD919109E4A}" dt="2024-10-15T00:29:21.555" v="2152" actId="14100"/>
          <ac:spMkLst>
            <pc:docMk/>
            <pc:sldMk cId="0" sldId="261"/>
            <ac:spMk id="3" creationId="{67A7601B-3289-24E9-5DF7-583641B5B11E}"/>
          </ac:spMkLst>
        </pc:spChg>
        <pc:spChg chg="add mod ord">
          <ac:chgData name="Justin Hancock" userId="0108c45bffca65cd" providerId="LiveId" clId="{D25C7EC5-0E81-492F-9E10-6BD919109E4A}" dt="2024-10-15T00:32:05.297" v="2574" actId="20577"/>
          <ac:spMkLst>
            <pc:docMk/>
            <pc:sldMk cId="0" sldId="261"/>
            <ac:spMk id="4" creationId="{18F9D848-37BE-614C-EC7B-B6C40EB3BD30}"/>
          </ac:spMkLst>
        </pc:spChg>
        <pc:spChg chg="add mod ord">
          <ac:chgData name="Justin Hancock" userId="0108c45bffca65cd" providerId="LiveId" clId="{D25C7EC5-0E81-492F-9E10-6BD919109E4A}" dt="2024-10-15T00:29:38.240" v="2173" actId="122"/>
          <ac:spMkLst>
            <pc:docMk/>
            <pc:sldMk cId="0" sldId="261"/>
            <ac:spMk id="5" creationId="{673C1100-285F-0728-795A-775332EE5F93}"/>
          </ac:spMkLst>
        </pc:spChg>
        <pc:spChg chg="add mod ord">
          <ac:chgData name="Justin Hancock" userId="0108c45bffca65cd" providerId="LiveId" clId="{D25C7EC5-0E81-492F-9E10-6BD919109E4A}" dt="2024-10-15T00:33:15.098" v="2818" actId="20577"/>
          <ac:spMkLst>
            <pc:docMk/>
            <pc:sldMk cId="0" sldId="261"/>
            <ac:spMk id="6" creationId="{06453A09-16C9-0FDB-3ABB-1F5847870477}"/>
          </ac:spMkLst>
        </pc:spChg>
        <pc:spChg chg="mod ord">
          <ac:chgData name="Justin Hancock" userId="0108c45bffca65cd" providerId="LiveId" clId="{D25C7EC5-0E81-492F-9E10-6BD919109E4A}" dt="2024-10-15T00:28:21.817" v="2089" actId="700"/>
          <ac:spMkLst>
            <pc:docMk/>
            <pc:sldMk cId="0" sldId="261"/>
            <ac:spMk id="181" creationId="{00000000-0000-0000-0000-000000000000}"/>
          </ac:spMkLst>
        </pc:spChg>
        <pc:spChg chg="mod ord">
          <ac:chgData name="Justin Hancock" userId="0108c45bffca65cd" providerId="LiveId" clId="{D25C7EC5-0E81-492F-9E10-6BD919109E4A}" dt="2024-10-15T00:29:24.980" v="2154" actId="27636"/>
          <ac:spMkLst>
            <pc:docMk/>
            <pc:sldMk cId="0" sldId="261"/>
            <ac:spMk id="182" creationId="{00000000-0000-0000-0000-000000000000}"/>
          </ac:spMkLst>
        </pc:spChg>
        <pc:picChg chg="add del mod">
          <ac:chgData name="Justin Hancock" userId="0108c45bffca65cd" providerId="LiveId" clId="{D25C7EC5-0E81-492F-9E10-6BD919109E4A}" dt="2024-10-16T00:13:46.681" v="17429"/>
          <ac:picMkLst>
            <pc:docMk/>
            <pc:sldMk cId="0" sldId="261"/>
            <ac:picMk id="10" creationId="{0EBA493A-366E-120B-B25E-E7ED9E6826D4}"/>
          </ac:picMkLst>
        </pc:picChg>
        <pc:picChg chg="add del mod ord">
          <ac:chgData name="Justin Hancock" userId="0108c45bffca65cd" providerId="LiveId" clId="{D25C7EC5-0E81-492F-9E10-6BD919109E4A}" dt="2024-10-16T00:14:41.556" v="17430"/>
          <ac:picMkLst>
            <pc:docMk/>
            <pc:sldMk cId="0" sldId="261"/>
            <ac:picMk id="13" creationId="{4EBF1BD0-4CB6-DDF5-9BAC-D5A08A7F0111}"/>
          </ac:picMkLst>
        </pc:picChg>
        <pc:picChg chg="add del mod">
          <ac:chgData name="Justin Hancock" userId="0108c45bffca65cd" providerId="LiveId" clId="{D25C7EC5-0E81-492F-9E10-6BD919109E4A}" dt="2024-10-16T00:14:49.031" v="17432"/>
          <ac:picMkLst>
            <pc:docMk/>
            <pc:sldMk cId="0" sldId="261"/>
            <ac:picMk id="14" creationId="{9E8BD7CB-9CFE-E27E-4D1C-930E710A196A}"/>
          </ac:picMkLst>
        </pc:picChg>
        <pc:picChg chg="add del mod ord">
          <ac:chgData name="Justin Hancock" userId="0108c45bffca65cd" providerId="LiveId" clId="{D25C7EC5-0E81-492F-9E10-6BD919109E4A}" dt="2024-10-16T00:16:03.167" v="17433"/>
          <ac:picMkLst>
            <pc:docMk/>
            <pc:sldMk cId="0" sldId="261"/>
            <ac:picMk id="17" creationId="{1AB8C347-0ECF-62FD-1352-695BB8A42F59}"/>
          </ac:picMkLst>
        </pc:picChg>
        <pc:picChg chg="add mod">
          <ac:chgData name="Justin Hancock" userId="0108c45bffca65cd" providerId="LiveId" clId="{D25C7EC5-0E81-492F-9E10-6BD919109E4A}" dt="2024-10-16T00:16:03.167" v="17433"/>
          <ac:picMkLst>
            <pc:docMk/>
            <pc:sldMk cId="0" sldId="261"/>
            <ac:picMk id="18" creationId="{101EF9A1-1E6F-75B6-7D2A-54B83A9FEF40}"/>
          </ac:picMkLst>
        </pc:picChg>
      </pc:sldChg>
      <pc:sldChg chg="addSp modSp mod modClrScheme chgLayout">
        <pc:chgData name="Justin Hancock" userId="0108c45bffca65cd" providerId="LiveId" clId="{D25C7EC5-0E81-492F-9E10-6BD919109E4A}" dt="2024-10-16T00:17:21.120" v="17434"/>
        <pc:sldMkLst>
          <pc:docMk/>
          <pc:sldMk cId="0" sldId="262"/>
        </pc:sldMkLst>
        <pc:spChg chg="add mod ord">
          <ac:chgData name="Justin Hancock" userId="0108c45bffca65cd" providerId="LiveId" clId="{D25C7EC5-0E81-492F-9E10-6BD919109E4A}" dt="2024-10-15T00:37:56.641" v="3170" actId="255"/>
          <ac:spMkLst>
            <pc:docMk/>
            <pc:sldMk cId="0" sldId="262"/>
            <ac:spMk id="2" creationId="{E6CD252F-1E02-C69D-D0B7-28F14F22D257}"/>
          </ac:spMkLst>
        </pc:spChg>
        <pc:spChg chg="add mod ord">
          <ac:chgData name="Justin Hancock" userId="0108c45bffca65cd" providerId="LiveId" clId="{D25C7EC5-0E81-492F-9E10-6BD919109E4A}" dt="2024-10-15T00:35:46.103" v="2869" actId="1076"/>
          <ac:spMkLst>
            <pc:docMk/>
            <pc:sldMk cId="0" sldId="262"/>
            <ac:spMk id="3" creationId="{75FDC9C8-6979-60CE-85B7-6638DFFEDF8D}"/>
          </ac:spMkLst>
        </pc:spChg>
        <pc:spChg chg="add mod ord">
          <ac:chgData name="Justin Hancock" userId="0108c45bffca65cd" providerId="LiveId" clId="{D25C7EC5-0E81-492F-9E10-6BD919109E4A}" dt="2024-10-15T00:39:02.517" v="3380" actId="20577"/>
          <ac:spMkLst>
            <pc:docMk/>
            <pc:sldMk cId="0" sldId="262"/>
            <ac:spMk id="4" creationId="{844486C2-802F-44C7-7555-D471F8530E1F}"/>
          </ac:spMkLst>
        </pc:spChg>
        <pc:spChg chg="add mod ord">
          <ac:chgData name="Justin Hancock" userId="0108c45bffca65cd" providerId="LiveId" clId="{D25C7EC5-0E81-492F-9E10-6BD919109E4A}" dt="2024-10-15T00:35:51.270" v="2870" actId="1076"/>
          <ac:spMkLst>
            <pc:docMk/>
            <pc:sldMk cId="0" sldId="262"/>
            <ac:spMk id="5" creationId="{39DEF0A6-9E19-8D4D-F313-AD766AF4821B}"/>
          </ac:spMkLst>
        </pc:spChg>
        <pc:spChg chg="add mod ord">
          <ac:chgData name="Justin Hancock" userId="0108c45bffca65cd" providerId="LiveId" clId="{D25C7EC5-0E81-492F-9E10-6BD919109E4A}" dt="2024-10-15T00:40:22.421" v="3732" actId="20577"/>
          <ac:spMkLst>
            <pc:docMk/>
            <pc:sldMk cId="0" sldId="262"/>
            <ac:spMk id="6" creationId="{260635E1-2068-90A1-89D1-E9407977BF42}"/>
          </ac:spMkLst>
        </pc:spChg>
        <pc:spChg chg="mod ord">
          <ac:chgData name="Justin Hancock" userId="0108c45bffca65cd" providerId="LiveId" clId="{D25C7EC5-0E81-492F-9E10-6BD919109E4A}" dt="2024-10-15T00:35:41.601" v="2868" actId="1076"/>
          <ac:spMkLst>
            <pc:docMk/>
            <pc:sldMk cId="0" sldId="262"/>
            <ac:spMk id="188" creationId="{00000000-0000-0000-0000-000000000000}"/>
          </ac:spMkLst>
        </pc:spChg>
        <pc:spChg chg="mod ord">
          <ac:chgData name="Justin Hancock" userId="0108c45bffca65cd" providerId="LiveId" clId="{D25C7EC5-0E81-492F-9E10-6BD919109E4A}" dt="2024-10-15T00:35:38.853" v="2867" actId="1076"/>
          <ac:spMkLst>
            <pc:docMk/>
            <pc:sldMk cId="0" sldId="262"/>
            <ac:spMk id="189" creationId="{00000000-0000-0000-0000-000000000000}"/>
          </ac:spMkLst>
        </pc:spChg>
        <pc:picChg chg="add mod">
          <ac:chgData name="Justin Hancock" userId="0108c45bffca65cd" providerId="LiveId" clId="{D25C7EC5-0E81-492F-9E10-6BD919109E4A}" dt="2024-10-16T00:17:21.120" v="17434"/>
          <ac:picMkLst>
            <pc:docMk/>
            <pc:sldMk cId="0" sldId="262"/>
            <ac:picMk id="10" creationId="{A1BD673D-681C-3C03-3930-FC4031F441D6}"/>
          </ac:picMkLst>
        </pc:picChg>
      </pc:sldChg>
      <pc:sldChg chg="addSp delSp modSp mod modTransition modAnim">
        <pc:chgData name="Justin Hancock" userId="0108c45bffca65cd" providerId="LiveId" clId="{D25C7EC5-0E81-492F-9E10-6BD919109E4A}" dt="2024-10-16T00:18:58.639" v="17438"/>
        <pc:sldMkLst>
          <pc:docMk/>
          <pc:sldMk cId="0" sldId="263"/>
        </pc:sldMkLst>
        <pc:spChg chg="mod">
          <ac:chgData name="Justin Hancock" userId="0108c45bffca65cd" providerId="LiveId" clId="{D25C7EC5-0E81-492F-9E10-6BD919109E4A}" dt="2024-10-15T00:59:19.462" v="3771" actId="1076"/>
          <ac:spMkLst>
            <pc:docMk/>
            <pc:sldMk cId="0" sldId="263"/>
            <ac:spMk id="195" creationId="{00000000-0000-0000-0000-000000000000}"/>
          </ac:spMkLst>
        </pc:spChg>
        <pc:spChg chg="mod">
          <ac:chgData name="Justin Hancock" userId="0108c45bffca65cd" providerId="LiveId" clId="{D25C7EC5-0E81-492F-9E10-6BD919109E4A}" dt="2024-10-15T01:07:10.894" v="4786" actId="255"/>
          <ac:spMkLst>
            <pc:docMk/>
            <pc:sldMk cId="0" sldId="263"/>
            <ac:spMk id="196" creationId="{00000000-0000-0000-0000-000000000000}"/>
          </ac:spMkLst>
        </pc:spChg>
        <pc:picChg chg="add del mod">
          <ac:chgData name="Justin Hancock" userId="0108c45bffca65cd" providerId="LiveId" clId="{D25C7EC5-0E81-492F-9E10-6BD919109E4A}" dt="2024-10-16T00:18:08.624" v="17437"/>
          <ac:picMkLst>
            <pc:docMk/>
            <pc:sldMk cId="0" sldId="263"/>
            <ac:picMk id="5" creationId="{251316C9-E179-5D11-B214-07D974A3A75A}"/>
          </ac:picMkLst>
        </pc:picChg>
        <pc:picChg chg="add del mod ord">
          <ac:chgData name="Justin Hancock" userId="0108c45bffca65cd" providerId="LiveId" clId="{D25C7EC5-0E81-492F-9E10-6BD919109E4A}" dt="2024-10-16T00:18:58.639" v="17438"/>
          <ac:picMkLst>
            <pc:docMk/>
            <pc:sldMk cId="0" sldId="263"/>
            <ac:picMk id="8" creationId="{F56D2787-AEFC-3213-D2C7-60846D1CB823}"/>
          </ac:picMkLst>
        </pc:picChg>
        <pc:picChg chg="add mod">
          <ac:chgData name="Justin Hancock" userId="0108c45bffca65cd" providerId="LiveId" clId="{D25C7EC5-0E81-492F-9E10-6BD919109E4A}" dt="2024-10-16T00:18:58.639" v="17438"/>
          <ac:picMkLst>
            <pc:docMk/>
            <pc:sldMk cId="0" sldId="263"/>
            <ac:picMk id="9" creationId="{071CD03E-FD94-40DF-7368-C7578BD6DB1E}"/>
          </ac:picMkLst>
        </pc:picChg>
      </pc:sldChg>
      <pc:sldChg chg="addSp delSp modSp mod modTransition modClrScheme modAnim chgLayout">
        <pc:chgData name="Justin Hancock" userId="0108c45bffca65cd" providerId="LiveId" clId="{D25C7EC5-0E81-492F-9E10-6BD919109E4A}" dt="2024-10-16T00:26:57.415" v="17446"/>
        <pc:sldMkLst>
          <pc:docMk/>
          <pc:sldMk cId="0" sldId="265"/>
        </pc:sldMkLst>
        <pc:spChg chg="add mod ord">
          <ac:chgData name="Justin Hancock" userId="0108c45bffca65cd" providerId="LiveId" clId="{D25C7EC5-0E81-492F-9E10-6BD919109E4A}" dt="2024-10-15T01:41:02.947" v="10547" actId="20577"/>
          <ac:spMkLst>
            <pc:docMk/>
            <pc:sldMk cId="0" sldId="265"/>
            <ac:spMk id="2" creationId="{ECC87341-B5FD-881E-5A0E-DAB0D78D2F7B}"/>
          </ac:spMkLst>
        </pc:spChg>
        <pc:spChg chg="add mod ord">
          <ac:chgData name="Justin Hancock" userId="0108c45bffca65cd" providerId="LiveId" clId="{D25C7EC5-0E81-492F-9E10-6BD919109E4A}" dt="2024-10-15T01:38:15.034" v="10174" actId="1076"/>
          <ac:spMkLst>
            <pc:docMk/>
            <pc:sldMk cId="0" sldId="265"/>
            <ac:spMk id="3" creationId="{69921C90-BF2A-6309-8534-9D2EBC44313E}"/>
          </ac:spMkLst>
        </pc:spChg>
        <pc:spChg chg="add mod ord">
          <ac:chgData name="Justin Hancock" userId="0108c45bffca65cd" providerId="LiveId" clId="{D25C7EC5-0E81-492F-9E10-6BD919109E4A}" dt="2024-10-15T01:44:56.124" v="11045" actId="20577"/>
          <ac:spMkLst>
            <pc:docMk/>
            <pc:sldMk cId="0" sldId="265"/>
            <ac:spMk id="4" creationId="{5997F1D8-AC06-D2A5-0182-6298BFAAD0B0}"/>
          </ac:spMkLst>
        </pc:spChg>
        <pc:spChg chg="mod ord">
          <ac:chgData name="Justin Hancock" userId="0108c45bffca65cd" providerId="LiveId" clId="{D25C7EC5-0E81-492F-9E10-6BD919109E4A}" dt="2024-10-15T01:35:46.482" v="10121" actId="1076"/>
          <ac:spMkLst>
            <pc:docMk/>
            <pc:sldMk cId="0" sldId="265"/>
            <ac:spMk id="209" creationId="{00000000-0000-0000-0000-000000000000}"/>
          </ac:spMkLst>
        </pc:spChg>
        <pc:spChg chg="mod ord">
          <ac:chgData name="Justin Hancock" userId="0108c45bffca65cd" providerId="LiveId" clId="{D25C7EC5-0E81-492F-9E10-6BD919109E4A}" dt="2024-10-15T01:38:17.630" v="10175" actId="1076"/>
          <ac:spMkLst>
            <pc:docMk/>
            <pc:sldMk cId="0" sldId="265"/>
            <ac:spMk id="210" creationId="{00000000-0000-0000-0000-000000000000}"/>
          </ac:spMkLst>
        </pc:spChg>
        <pc:picChg chg="add del mod">
          <ac:chgData name="Justin Hancock" userId="0108c45bffca65cd" providerId="LiveId" clId="{D25C7EC5-0E81-492F-9E10-6BD919109E4A}" dt="2024-10-16T00:24:58.228" v="17445"/>
          <ac:picMkLst>
            <pc:docMk/>
            <pc:sldMk cId="0" sldId="265"/>
            <ac:picMk id="7" creationId="{4BA43A29-1B5F-CC4D-B4C6-FD1B2E56EFB4}"/>
          </ac:picMkLst>
        </pc:picChg>
        <pc:picChg chg="add del mod ord">
          <ac:chgData name="Justin Hancock" userId="0108c45bffca65cd" providerId="LiveId" clId="{D25C7EC5-0E81-492F-9E10-6BD919109E4A}" dt="2024-10-16T00:26:57.415" v="17446"/>
          <ac:picMkLst>
            <pc:docMk/>
            <pc:sldMk cId="0" sldId="265"/>
            <ac:picMk id="10" creationId="{14E50A9B-35D1-24A2-E8ED-B3FFAF2DB60D}"/>
          </ac:picMkLst>
        </pc:picChg>
        <pc:picChg chg="add mod">
          <ac:chgData name="Justin Hancock" userId="0108c45bffca65cd" providerId="LiveId" clId="{D25C7EC5-0E81-492F-9E10-6BD919109E4A}" dt="2024-10-16T00:26:57.415" v="17446"/>
          <ac:picMkLst>
            <pc:docMk/>
            <pc:sldMk cId="0" sldId="265"/>
            <ac:picMk id="11" creationId="{34580995-518F-F0D8-E3C6-D811CEEC690A}"/>
          </ac:picMkLst>
        </pc:picChg>
      </pc:sldChg>
      <pc:sldChg chg="addSp delSp modSp mod modTransition modClrScheme modAnim chgLayout">
        <pc:chgData name="Justin Hancock" userId="0108c45bffca65cd" providerId="LiveId" clId="{D25C7EC5-0E81-492F-9E10-6BD919109E4A}" dt="2024-10-16T00:29:05.848" v="17450"/>
        <pc:sldMkLst>
          <pc:docMk/>
          <pc:sldMk cId="0" sldId="266"/>
        </pc:sldMkLst>
        <pc:spChg chg="add mod ord">
          <ac:chgData name="Justin Hancock" userId="0108c45bffca65cd" providerId="LiveId" clId="{D25C7EC5-0E81-492F-9E10-6BD919109E4A}" dt="2024-10-15T02:05:38.252" v="12115" actId="255"/>
          <ac:spMkLst>
            <pc:docMk/>
            <pc:sldMk cId="0" sldId="266"/>
            <ac:spMk id="2" creationId="{5DAA50EE-4CFE-5A51-D766-A2BFA3C25617}"/>
          </ac:spMkLst>
        </pc:spChg>
        <pc:spChg chg="add del mod ord">
          <ac:chgData name="Justin Hancock" userId="0108c45bffca65cd" providerId="LiveId" clId="{D25C7EC5-0E81-492F-9E10-6BD919109E4A}" dt="2024-10-15T02:02:11.408" v="11640" actId="478"/>
          <ac:spMkLst>
            <pc:docMk/>
            <pc:sldMk cId="0" sldId="266"/>
            <ac:spMk id="3" creationId="{173017E3-F16F-CD30-2DE7-55FEDD030C9D}"/>
          </ac:spMkLst>
        </pc:spChg>
        <pc:spChg chg="add del mod ord">
          <ac:chgData name="Justin Hancock" userId="0108c45bffca65cd" providerId="LiveId" clId="{D25C7EC5-0E81-492F-9E10-6BD919109E4A}" dt="2024-10-15T02:01:58.932" v="11635" actId="700"/>
          <ac:spMkLst>
            <pc:docMk/>
            <pc:sldMk cId="0" sldId="266"/>
            <ac:spMk id="4" creationId="{EBCD0735-2EB8-27F9-7613-E3BA73938856}"/>
          </ac:spMkLst>
        </pc:spChg>
        <pc:spChg chg="add del mod ord">
          <ac:chgData name="Justin Hancock" userId="0108c45bffca65cd" providerId="LiveId" clId="{D25C7EC5-0E81-492F-9E10-6BD919109E4A}" dt="2024-10-15T02:02:43.327" v="11645" actId="478"/>
          <ac:spMkLst>
            <pc:docMk/>
            <pc:sldMk cId="0" sldId="266"/>
            <ac:spMk id="5" creationId="{85B099F5-A5F6-1BBA-6C3F-E23ECE045907}"/>
          </ac:spMkLst>
        </pc:spChg>
        <pc:spChg chg="add del mod ord">
          <ac:chgData name="Justin Hancock" userId="0108c45bffca65cd" providerId="LiveId" clId="{D25C7EC5-0E81-492F-9E10-6BD919109E4A}" dt="2024-10-15T02:01:58.932" v="11635" actId="700"/>
          <ac:spMkLst>
            <pc:docMk/>
            <pc:sldMk cId="0" sldId="266"/>
            <ac:spMk id="6" creationId="{6ED79A2F-78B2-9ACB-C0D3-63FC6583D3C9}"/>
          </ac:spMkLst>
        </pc:spChg>
        <pc:spChg chg="mod ord">
          <ac:chgData name="Justin Hancock" userId="0108c45bffca65cd" providerId="LiveId" clId="{D25C7EC5-0E81-492F-9E10-6BD919109E4A}" dt="2024-10-15T02:05:47.746" v="12135" actId="20577"/>
          <ac:spMkLst>
            <pc:docMk/>
            <pc:sldMk cId="0" sldId="266"/>
            <ac:spMk id="216" creationId="{00000000-0000-0000-0000-000000000000}"/>
          </ac:spMkLst>
        </pc:spChg>
        <pc:spChg chg="del mod ord">
          <ac:chgData name="Justin Hancock" userId="0108c45bffca65cd" providerId="LiveId" clId="{D25C7EC5-0E81-492F-9E10-6BD919109E4A}" dt="2024-10-15T02:02:08.006" v="11639" actId="478"/>
          <ac:spMkLst>
            <pc:docMk/>
            <pc:sldMk cId="0" sldId="266"/>
            <ac:spMk id="217" creationId="{00000000-0000-0000-0000-000000000000}"/>
          </ac:spMkLst>
        </pc:spChg>
        <pc:picChg chg="add del mod">
          <ac:chgData name="Justin Hancock" userId="0108c45bffca65cd" providerId="LiveId" clId="{D25C7EC5-0E81-492F-9E10-6BD919109E4A}" dt="2024-10-16T00:28:09.735" v="17449"/>
          <ac:picMkLst>
            <pc:docMk/>
            <pc:sldMk cId="0" sldId="266"/>
            <ac:picMk id="6" creationId="{CCCAC48A-5DDD-B266-7ED8-AC0FED69FBC8}"/>
          </ac:picMkLst>
        </pc:picChg>
        <pc:picChg chg="add del mod ord">
          <ac:chgData name="Justin Hancock" userId="0108c45bffca65cd" providerId="LiveId" clId="{D25C7EC5-0E81-492F-9E10-6BD919109E4A}" dt="2024-10-16T00:29:05.848" v="17450"/>
          <ac:picMkLst>
            <pc:docMk/>
            <pc:sldMk cId="0" sldId="266"/>
            <ac:picMk id="9" creationId="{25DCFC90-46B7-1FC7-7F92-A8D136F9FA85}"/>
          </ac:picMkLst>
        </pc:picChg>
        <pc:picChg chg="add mod">
          <ac:chgData name="Justin Hancock" userId="0108c45bffca65cd" providerId="LiveId" clId="{D25C7EC5-0E81-492F-9E10-6BD919109E4A}" dt="2024-10-16T00:29:05.848" v="17450"/>
          <ac:picMkLst>
            <pc:docMk/>
            <pc:sldMk cId="0" sldId="266"/>
            <ac:picMk id="10" creationId="{35414979-8106-E9CB-DF32-EDF887ED38A7}"/>
          </ac:picMkLst>
        </pc:picChg>
      </pc:sldChg>
      <pc:sldChg chg="addSp delSp modSp mod chgLayout">
        <pc:chgData name="Justin Hancock" userId="0108c45bffca65cd" providerId="LiveId" clId="{D25C7EC5-0E81-492F-9E10-6BD919109E4A}" dt="2024-10-16T00:31:34.671" v="17452"/>
        <pc:sldMkLst>
          <pc:docMk/>
          <pc:sldMk cId="0" sldId="267"/>
        </pc:sldMkLst>
        <pc:spChg chg="add mod ord">
          <ac:chgData name="Justin Hancock" userId="0108c45bffca65cd" providerId="LiveId" clId="{D25C7EC5-0E81-492F-9E10-6BD919109E4A}" dt="2024-10-15T02:25:23.036" v="14157" actId="20577"/>
          <ac:spMkLst>
            <pc:docMk/>
            <pc:sldMk cId="0" sldId="267"/>
            <ac:spMk id="2" creationId="{95CB4F51-9997-F3BC-AFA0-8577F2B64D10}"/>
          </ac:spMkLst>
        </pc:spChg>
        <pc:spChg chg="mod ord">
          <ac:chgData name="Justin Hancock" userId="0108c45bffca65cd" providerId="LiveId" clId="{D25C7EC5-0E81-492F-9E10-6BD919109E4A}" dt="2024-10-15T02:21:25.227" v="13370" actId="700"/>
          <ac:spMkLst>
            <pc:docMk/>
            <pc:sldMk cId="0" sldId="267"/>
            <ac:spMk id="223" creationId="{00000000-0000-0000-0000-000000000000}"/>
          </ac:spMkLst>
        </pc:spChg>
        <pc:spChg chg="del mod">
          <ac:chgData name="Justin Hancock" userId="0108c45bffca65cd" providerId="LiveId" clId="{D25C7EC5-0E81-492F-9E10-6BD919109E4A}" dt="2024-10-15T02:21:25.227" v="13370" actId="700"/>
          <ac:spMkLst>
            <pc:docMk/>
            <pc:sldMk cId="0" sldId="267"/>
            <ac:spMk id="224" creationId="{00000000-0000-0000-0000-000000000000}"/>
          </ac:spMkLst>
        </pc:spChg>
        <pc:picChg chg="add mod">
          <ac:chgData name="Justin Hancock" userId="0108c45bffca65cd" providerId="LiveId" clId="{D25C7EC5-0E81-492F-9E10-6BD919109E4A}" dt="2024-10-16T00:31:34.671" v="17452"/>
          <ac:picMkLst>
            <pc:docMk/>
            <pc:sldMk cId="0" sldId="267"/>
            <ac:picMk id="6" creationId="{363E75F3-4AC8-8BF7-B488-9DB24907E8BE}"/>
          </ac:picMkLst>
        </pc:picChg>
      </pc:sldChg>
      <pc:sldChg chg="addSp modSp mod">
        <pc:chgData name="Justin Hancock" userId="0108c45bffca65cd" providerId="LiveId" clId="{D25C7EC5-0E81-492F-9E10-6BD919109E4A}" dt="2024-10-16T00:32:29.962" v="17453"/>
        <pc:sldMkLst>
          <pc:docMk/>
          <pc:sldMk cId="0" sldId="268"/>
        </pc:sldMkLst>
        <pc:spChg chg="mod">
          <ac:chgData name="Justin Hancock" userId="0108c45bffca65cd" providerId="LiveId" clId="{D25C7EC5-0E81-492F-9E10-6BD919109E4A}" dt="2024-10-15T02:25:45.798" v="14160" actId="1076"/>
          <ac:spMkLst>
            <pc:docMk/>
            <pc:sldMk cId="0" sldId="268"/>
            <ac:spMk id="230" creationId="{00000000-0000-0000-0000-000000000000}"/>
          </ac:spMkLst>
        </pc:spChg>
        <pc:spChg chg="mod">
          <ac:chgData name="Justin Hancock" userId="0108c45bffca65cd" providerId="LiveId" clId="{D25C7EC5-0E81-492F-9E10-6BD919109E4A}" dt="2024-10-15T02:34:49.137" v="15883" actId="255"/>
          <ac:spMkLst>
            <pc:docMk/>
            <pc:sldMk cId="0" sldId="268"/>
            <ac:spMk id="231" creationId="{00000000-0000-0000-0000-000000000000}"/>
          </ac:spMkLst>
        </pc:spChg>
        <pc:picChg chg="add mod">
          <ac:chgData name="Justin Hancock" userId="0108c45bffca65cd" providerId="LiveId" clId="{D25C7EC5-0E81-492F-9E10-6BD919109E4A}" dt="2024-10-16T00:32:29.962" v="17453"/>
          <ac:picMkLst>
            <pc:docMk/>
            <pc:sldMk cId="0" sldId="268"/>
            <ac:picMk id="5" creationId="{7C991EC5-4A06-ECE1-A38E-DB73C59344AD}"/>
          </ac:picMkLst>
        </pc:picChg>
      </pc:sldChg>
      <pc:sldChg chg="addSp delSp modSp mod modClrScheme chgLayout">
        <pc:chgData name="Justin Hancock" userId="0108c45bffca65cd" providerId="LiveId" clId="{D25C7EC5-0E81-492F-9E10-6BD919109E4A}" dt="2024-10-15T03:10:48.868" v="16075" actId="3626"/>
        <pc:sldMkLst>
          <pc:docMk/>
          <pc:sldMk cId="0" sldId="269"/>
        </pc:sldMkLst>
        <pc:spChg chg="add del mod ord">
          <ac:chgData name="Justin Hancock" userId="0108c45bffca65cd" providerId="LiveId" clId="{D25C7EC5-0E81-492F-9E10-6BD919109E4A}" dt="2024-10-15T03:02:05.464" v="15897" actId="478"/>
          <ac:spMkLst>
            <pc:docMk/>
            <pc:sldMk cId="0" sldId="269"/>
            <ac:spMk id="2" creationId="{5B27867A-D7A9-4005-6FD7-705B9CB643E8}"/>
          </ac:spMkLst>
        </pc:spChg>
        <pc:spChg chg="add del mod ord">
          <ac:chgData name="Justin Hancock" userId="0108c45bffca65cd" providerId="LiveId" clId="{D25C7EC5-0E81-492F-9E10-6BD919109E4A}" dt="2024-10-15T03:01:41.958" v="15895" actId="700"/>
          <ac:spMkLst>
            <pc:docMk/>
            <pc:sldMk cId="0" sldId="269"/>
            <ac:spMk id="3" creationId="{7DBF0349-4ACA-DA90-B088-6F6497AA28F8}"/>
          </ac:spMkLst>
        </pc:spChg>
        <pc:spChg chg="add del mod">
          <ac:chgData name="Justin Hancock" userId="0108c45bffca65cd" providerId="LiveId" clId="{D25C7EC5-0E81-492F-9E10-6BD919109E4A}" dt="2024-10-15T03:10:48.868" v="16075" actId="3626"/>
          <ac:spMkLst>
            <pc:docMk/>
            <pc:sldMk cId="0" sldId="269"/>
            <ac:spMk id="4" creationId="{083A9A9F-E04B-74E6-8228-607C7C32150F}"/>
          </ac:spMkLst>
        </pc:spChg>
        <pc:spChg chg="add mod">
          <ac:chgData name="Justin Hancock" userId="0108c45bffca65cd" providerId="LiveId" clId="{D25C7EC5-0E81-492F-9E10-6BD919109E4A}" dt="2024-10-15T03:02:33.500" v="15899"/>
          <ac:spMkLst>
            <pc:docMk/>
            <pc:sldMk cId="0" sldId="269"/>
            <ac:spMk id="5" creationId="{829B1F9D-505C-398A-2C69-FE78557E5547}"/>
          </ac:spMkLst>
        </pc:spChg>
        <pc:spChg chg="add">
          <ac:chgData name="Justin Hancock" userId="0108c45bffca65cd" providerId="LiveId" clId="{D25C7EC5-0E81-492F-9E10-6BD919109E4A}" dt="2024-10-15T03:09:40.480" v="16052"/>
          <ac:spMkLst>
            <pc:docMk/>
            <pc:sldMk cId="0" sldId="269"/>
            <ac:spMk id="6" creationId="{AA5703A5-3D32-049E-12B7-0E3FFF36E5BE}"/>
          </ac:spMkLst>
        </pc:spChg>
        <pc:spChg chg="mod ord">
          <ac:chgData name="Justin Hancock" userId="0108c45bffca65cd" providerId="LiveId" clId="{D25C7EC5-0E81-492F-9E10-6BD919109E4A}" dt="2024-10-15T03:05:16.074" v="15930" actId="1076"/>
          <ac:spMkLst>
            <pc:docMk/>
            <pc:sldMk cId="0" sldId="269"/>
            <ac:spMk id="237" creationId="{00000000-0000-0000-0000-000000000000}"/>
          </ac:spMkLst>
        </pc:spChg>
        <pc:spChg chg="del mod">
          <ac:chgData name="Justin Hancock" userId="0108c45bffca65cd" providerId="LiveId" clId="{D25C7EC5-0E81-492F-9E10-6BD919109E4A}" dt="2024-10-15T03:00:51.959" v="15887"/>
          <ac:spMkLst>
            <pc:docMk/>
            <pc:sldMk cId="0" sldId="269"/>
            <ac:spMk id="238" creationId="{00000000-0000-0000-0000-000000000000}"/>
          </ac:spMkLst>
        </pc:spChg>
      </pc:sldChg>
      <pc:sldChg chg="addSp modSp add mod">
        <pc:chgData name="Justin Hancock" userId="0108c45bffca65cd" providerId="LiveId" clId="{D25C7EC5-0E81-492F-9E10-6BD919109E4A}" dt="2024-10-16T00:20:38.538" v="17440"/>
        <pc:sldMkLst>
          <pc:docMk/>
          <pc:sldMk cId="749186250" sldId="270"/>
        </pc:sldMkLst>
        <pc:spChg chg="mod">
          <ac:chgData name="Justin Hancock" userId="0108c45bffca65cd" providerId="LiveId" clId="{D25C7EC5-0E81-492F-9E10-6BD919109E4A}" dt="2024-10-15T01:15:19.486" v="6263" actId="20577"/>
          <ac:spMkLst>
            <pc:docMk/>
            <pc:sldMk cId="749186250" sldId="270"/>
            <ac:spMk id="195" creationId="{9A1B5664-E597-CF5C-8360-C37BF0E4CFBA}"/>
          </ac:spMkLst>
        </pc:spChg>
        <pc:spChg chg="mod">
          <ac:chgData name="Justin Hancock" userId="0108c45bffca65cd" providerId="LiveId" clId="{D25C7EC5-0E81-492F-9E10-6BD919109E4A}" dt="2024-10-15T01:19:33.337" v="7497" actId="20577"/>
          <ac:spMkLst>
            <pc:docMk/>
            <pc:sldMk cId="749186250" sldId="270"/>
            <ac:spMk id="196" creationId="{9E075ABE-B81B-1ED9-0446-6C1145507580}"/>
          </ac:spMkLst>
        </pc:spChg>
        <pc:picChg chg="add mod">
          <ac:chgData name="Justin Hancock" userId="0108c45bffca65cd" providerId="LiveId" clId="{D25C7EC5-0E81-492F-9E10-6BD919109E4A}" dt="2024-10-16T00:20:38.538" v="17440"/>
          <ac:picMkLst>
            <pc:docMk/>
            <pc:sldMk cId="749186250" sldId="270"/>
            <ac:picMk id="5" creationId="{B2194E56-7397-F09A-CEF4-D7742A1E1972}"/>
          </ac:picMkLst>
        </pc:picChg>
      </pc:sldChg>
      <pc:sldChg chg="addSp modSp add mod">
        <pc:chgData name="Justin Hancock" userId="0108c45bffca65cd" providerId="LiveId" clId="{D25C7EC5-0E81-492F-9E10-6BD919109E4A}" dt="2024-10-16T00:21:35.023" v="17441"/>
        <pc:sldMkLst>
          <pc:docMk/>
          <pc:sldMk cId="69911180" sldId="271"/>
        </pc:sldMkLst>
        <pc:spChg chg="mod">
          <ac:chgData name="Justin Hancock" userId="0108c45bffca65cd" providerId="LiveId" clId="{D25C7EC5-0E81-492F-9E10-6BD919109E4A}" dt="2024-10-15T01:20:23.590" v="7559" actId="20577"/>
          <ac:spMkLst>
            <pc:docMk/>
            <pc:sldMk cId="69911180" sldId="271"/>
            <ac:spMk id="195" creationId="{BA1780C7-64E8-5EF5-9A92-BD58C01006B9}"/>
          </ac:spMkLst>
        </pc:spChg>
        <pc:spChg chg="mod">
          <ac:chgData name="Justin Hancock" userId="0108c45bffca65cd" providerId="LiveId" clId="{D25C7EC5-0E81-492F-9E10-6BD919109E4A}" dt="2024-10-15T01:28:48.151" v="9477" actId="20577"/>
          <ac:spMkLst>
            <pc:docMk/>
            <pc:sldMk cId="69911180" sldId="271"/>
            <ac:spMk id="196" creationId="{A0CCA702-FC8B-7892-F7EA-593A6E71DC8D}"/>
          </ac:spMkLst>
        </pc:spChg>
        <pc:picChg chg="add mod">
          <ac:chgData name="Justin Hancock" userId="0108c45bffca65cd" providerId="LiveId" clId="{D25C7EC5-0E81-492F-9E10-6BD919109E4A}" dt="2024-10-16T00:21:35.023" v="17441"/>
          <ac:picMkLst>
            <pc:docMk/>
            <pc:sldMk cId="69911180" sldId="271"/>
            <ac:picMk id="5" creationId="{B8201A54-E037-DF70-CC1E-61D8017003D8}"/>
          </ac:picMkLst>
        </pc:picChg>
      </pc:sldChg>
      <pc:sldChg chg="addSp modSp add mod">
        <pc:chgData name="Justin Hancock" userId="0108c45bffca65cd" providerId="LiveId" clId="{D25C7EC5-0E81-492F-9E10-6BD919109E4A}" dt="2024-10-16T00:22:40.764" v="17442"/>
        <pc:sldMkLst>
          <pc:docMk/>
          <pc:sldMk cId="4017255624" sldId="272"/>
        </pc:sldMkLst>
        <pc:spChg chg="mod">
          <ac:chgData name="Justin Hancock" userId="0108c45bffca65cd" providerId="LiveId" clId="{D25C7EC5-0E81-492F-9E10-6BD919109E4A}" dt="2024-10-15T01:26:01.809" v="8766" actId="20577"/>
          <ac:spMkLst>
            <pc:docMk/>
            <pc:sldMk cId="4017255624" sldId="272"/>
            <ac:spMk id="195" creationId="{1BF7697C-15FD-3BF6-61E4-0F04C80CCBF5}"/>
          </ac:spMkLst>
        </pc:spChg>
        <pc:spChg chg="mod">
          <ac:chgData name="Justin Hancock" userId="0108c45bffca65cd" providerId="LiveId" clId="{D25C7EC5-0E81-492F-9E10-6BD919109E4A}" dt="2024-10-15T01:31:15.127" v="10117" actId="20577"/>
          <ac:spMkLst>
            <pc:docMk/>
            <pc:sldMk cId="4017255624" sldId="272"/>
            <ac:spMk id="196" creationId="{F4D166C7-E252-875E-25C1-655581270DC4}"/>
          </ac:spMkLst>
        </pc:spChg>
        <pc:picChg chg="add mod">
          <ac:chgData name="Justin Hancock" userId="0108c45bffca65cd" providerId="LiveId" clId="{D25C7EC5-0E81-492F-9E10-6BD919109E4A}" dt="2024-10-16T00:22:40.764" v="17442"/>
          <ac:picMkLst>
            <pc:docMk/>
            <pc:sldMk cId="4017255624" sldId="272"/>
            <ac:picMk id="5" creationId="{8527D3B0-237E-61C4-1FB1-B0F4C759AC99}"/>
          </ac:picMkLst>
        </pc:picChg>
      </pc:sldChg>
      <pc:sldChg chg="addSp modSp add mod">
        <pc:chgData name="Justin Hancock" userId="0108c45bffca65cd" providerId="LiveId" clId="{D25C7EC5-0E81-492F-9E10-6BD919109E4A}" dt="2024-10-16T00:30:09.397" v="17451"/>
        <pc:sldMkLst>
          <pc:docMk/>
          <pc:sldMk cId="3655295562" sldId="273"/>
        </pc:sldMkLst>
        <pc:spChg chg="mod">
          <ac:chgData name="Justin Hancock" userId="0108c45bffca65cd" providerId="LiveId" clId="{D25C7EC5-0E81-492F-9E10-6BD919109E4A}" dt="2024-10-15T02:11:27.807" v="13329" actId="255"/>
          <ac:spMkLst>
            <pc:docMk/>
            <pc:sldMk cId="3655295562" sldId="273"/>
            <ac:spMk id="2" creationId="{28ACC6AC-9C25-200F-B919-8CEC9BD0FCA5}"/>
          </ac:spMkLst>
        </pc:spChg>
        <pc:spChg chg="mod">
          <ac:chgData name="Justin Hancock" userId="0108c45bffca65cd" providerId="LiveId" clId="{D25C7EC5-0E81-492F-9E10-6BD919109E4A}" dt="2024-10-15T02:06:04.047" v="12152" actId="20577"/>
          <ac:spMkLst>
            <pc:docMk/>
            <pc:sldMk cId="3655295562" sldId="273"/>
            <ac:spMk id="216" creationId="{1F87D104-CF25-A3CD-D18C-9FD326344CE6}"/>
          </ac:spMkLst>
        </pc:spChg>
        <pc:picChg chg="add mod">
          <ac:chgData name="Justin Hancock" userId="0108c45bffca65cd" providerId="LiveId" clId="{D25C7EC5-0E81-492F-9E10-6BD919109E4A}" dt="2024-10-16T00:30:09.397" v="17451"/>
          <ac:picMkLst>
            <pc:docMk/>
            <pc:sldMk cId="3655295562" sldId="273"/>
            <ac:picMk id="6" creationId="{A4AADF4F-909C-64FA-C0C0-5D5FCB957779}"/>
          </ac:picMkLst>
        </pc:picChg>
      </pc:sldChg>
      <pc:sldChg chg="addSp modSp add mod">
        <pc:chgData name="Justin Hancock" userId="0108c45bffca65cd" providerId="LiveId" clId="{D25C7EC5-0E81-492F-9E10-6BD919109E4A}" dt="2024-10-16T00:19:51.807" v="17439"/>
        <pc:sldMkLst>
          <pc:docMk/>
          <pc:sldMk cId="4199381917" sldId="274"/>
        </pc:sldMkLst>
        <pc:spChg chg="mod">
          <ac:chgData name="Justin Hancock" userId="0108c45bffca65cd" providerId="LiveId" clId="{D25C7EC5-0E81-492F-9E10-6BD919109E4A}" dt="2024-10-15T22:47:14.614" v="16101" actId="20577"/>
          <ac:spMkLst>
            <pc:docMk/>
            <pc:sldMk cId="4199381917" sldId="274"/>
            <ac:spMk id="195" creationId="{A5A6C1F2-A2DE-AACD-EF62-06F2373CA69E}"/>
          </ac:spMkLst>
        </pc:spChg>
        <pc:spChg chg="mod">
          <ac:chgData name="Justin Hancock" userId="0108c45bffca65cd" providerId="LiveId" clId="{D25C7EC5-0E81-492F-9E10-6BD919109E4A}" dt="2024-10-15T22:51:44.508" v="17407" actId="20577"/>
          <ac:spMkLst>
            <pc:docMk/>
            <pc:sldMk cId="4199381917" sldId="274"/>
            <ac:spMk id="196" creationId="{574A81B2-DCFD-A9CC-BE1B-8EA5DD4C8D17}"/>
          </ac:spMkLst>
        </pc:spChg>
        <pc:picChg chg="add mod">
          <ac:chgData name="Justin Hancock" userId="0108c45bffca65cd" providerId="LiveId" clId="{D25C7EC5-0E81-492F-9E10-6BD919109E4A}" dt="2024-10-16T00:19:51.807" v="17439"/>
          <ac:picMkLst>
            <pc:docMk/>
            <pc:sldMk cId="4199381917" sldId="274"/>
            <ac:picMk id="5" creationId="{CBAB6122-D470-27EB-F9D3-B87D7A5EB49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C4B13CE0-0342-7A4E-CCD5-8B4DAED50FBE}"/>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0A1C6909-D04F-9226-55C8-038DD1B4A7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9EB80B82-211B-DEA5-484C-F46461B5F8D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45972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0F9729BA-1EDE-7028-1F14-AB54A1D7B334}"/>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AC79A496-76CB-4D17-78DA-2D6C4BF920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25ACD22B-3DAA-9E8E-EB7C-F843D6A2D9B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5876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640B7D7A-2880-E640-0E93-CA369EC70D4B}"/>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6421BBFA-898C-EA90-A839-1835729560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6151B438-1EF6-B00D-CBFD-95C99F523CE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4399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a:extLst>
            <a:ext uri="{FF2B5EF4-FFF2-40B4-BE49-F238E27FC236}">
              <a16:creationId xmlns:a16="http://schemas.microsoft.com/office/drawing/2014/main" id="{9964AF69-FEC2-94FF-AA89-CF68D416819E}"/>
            </a:ext>
          </a:extLst>
        </p:cNvPr>
        <p:cNvGrpSpPr/>
        <p:nvPr/>
      </p:nvGrpSpPr>
      <p:grpSpPr>
        <a:xfrm>
          <a:off x="0" y="0"/>
          <a:ext cx="0" cy="0"/>
          <a:chOff x="0" y="0"/>
          <a:chExt cx="0" cy="0"/>
        </a:xfrm>
      </p:grpSpPr>
      <p:sp>
        <p:nvSpPr>
          <p:cNvPr id="213" name="Google Shape;213;p11:notes">
            <a:extLst>
              <a:ext uri="{FF2B5EF4-FFF2-40B4-BE49-F238E27FC236}">
                <a16:creationId xmlns:a16="http://schemas.microsoft.com/office/drawing/2014/main" id="{596FA64F-4FAE-956E-7E8D-FDA2D69BBE8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a:extLst>
              <a:ext uri="{FF2B5EF4-FFF2-40B4-BE49-F238E27FC236}">
                <a16:creationId xmlns:a16="http://schemas.microsoft.com/office/drawing/2014/main" id="{95D70E4C-32FB-8100-BE4D-21FD7A7032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1656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5D957D95-6117-050C-B297-F1A88AC9402E}"/>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0390EA99-BAE6-ECD1-048F-1AD6374CF3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EACEFD30-9CFE-1ADD-6B6F-AB0C8566F1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95741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Justin Hancock</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9" name="Audio 8">
            <a:hlinkClick r:id="" action="ppaction://media"/>
            <a:extLst>
              <a:ext uri="{FF2B5EF4-FFF2-40B4-BE49-F238E27FC236}">
                <a16:creationId xmlns:a16="http://schemas.microsoft.com/office/drawing/2014/main" id="{9D8AF18E-349B-F22E-A005-7B288C20717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309"/>
    </mc:Choice>
    <mc:Fallback>
      <p:transition spd="slow" advTm="28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7533F65A-5164-649B-A295-7F67991B293C}"/>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9A1B5664-E597-CF5C-8360-C37BF0E4CFBA}"/>
              </a:ext>
            </a:extLst>
          </p:cNvPr>
          <p:cNvSpPr txBox="1">
            <a:spLocks noGrp="1"/>
          </p:cNvSpPr>
          <p:nvPr>
            <p:ph type="title"/>
          </p:nvPr>
        </p:nvSpPr>
        <p:spPr>
          <a:xfrm>
            <a:off x="2743200" y="-82655"/>
            <a:ext cx="87630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Can We Clear the Collection?</a:t>
            </a:r>
            <a:endParaRPr dirty="0"/>
          </a:p>
        </p:txBody>
      </p:sp>
      <p:sp>
        <p:nvSpPr>
          <p:cNvPr id="196" name="Google Shape;196;g9504e29505_0_0">
            <a:extLst>
              <a:ext uri="{FF2B5EF4-FFF2-40B4-BE49-F238E27FC236}">
                <a16:creationId xmlns:a16="http://schemas.microsoft.com/office/drawing/2014/main" id="{9E075ABE-B81B-1ED9-0446-6C1145507580}"/>
              </a:ext>
            </a:extLst>
          </p:cNvPr>
          <p:cNvSpPr txBox="1">
            <a:spLocks noGrp="1"/>
          </p:cNvSpPr>
          <p:nvPr>
            <p:ph type="body" idx="1"/>
          </p:nvPr>
        </p:nvSpPr>
        <p:spPr>
          <a:xfrm>
            <a:off x="685800" y="1210345"/>
            <a:ext cx="10820400" cy="5008415"/>
          </a:xfrm>
          <a:prstGeom prst="rect">
            <a:avLst/>
          </a:prstGeom>
          <a:noFill/>
          <a:ln>
            <a:noFill/>
          </a:ln>
        </p:spPr>
        <p:txBody>
          <a:bodyPr spcFirstLastPara="1" wrap="square" lIns="91425" tIns="45700" rIns="91425" bIns="45700" anchor="t" anchorCtr="0">
            <a:noAutofit/>
          </a:bodyPr>
          <a:lstStyle/>
          <a:p>
            <a:pPr marL="342900"/>
            <a:r>
              <a:rPr lang="en-US" sz="1800" b="1" dirty="0"/>
              <a:t>Coding Vulnerability: </a:t>
            </a:r>
            <a:r>
              <a:rPr lang="en-US" sz="1800" dirty="0"/>
              <a:t>Improper handling of clearing the collection, potentially leaving data behind.</a:t>
            </a:r>
          </a:p>
          <a:p>
            <a:pPr marL="342900"/>
            <a:r>
              <a:rPr lang="en-US" sz="1800" b="1" dirty="0"/>
              <a:t>Test Cases:</a:t>
            </a:r>
          </a:p>
          <a:p>
            <a:pPr marL="800100" lvl="1"/>
            <a:r>
              <a:rPr lang="en-US" sz="1800" b="1" dirty="0"/>
              <a:t>Positive Test – </a:t>
            </a:r>
            <a:r>
              <a:rPr lang="en-US" sz="1800" dirty="0"/>
              <a:t>Clear the collection and verify it is completely empty. </a:t>
            </a:r>
          </a:p>
          <a:p>
            <a:pPr marL="1257300" lvl="2"/>
            <a:r>
              <a:rPr lang="en-US" b="1" dirty="0"/>
              <a:t>ASSERT_TRUE(collection-&gt;empty())</a:t>
            </a:r>
          </a:p>
          <a:p>
            <a:pPr marL="800100" lvl="1"/>
            <a:r>
              <a:rPr lang="en-US" sz="1800" b="1" dirty="0"/>
              <a:t>Positive Test – </a:t>
            </a:r>
            <a:r>
              <a:rPr lang="en-US" sz="1800" dirty="0"/>
              <a:t>Clear a collection with multiple elements and confirm it frees up memory.</a:t>
            </a:r>
          </a:p>
          <a:p>
            <a:pPr marL="1257300" lvl="2"/>
            <a:r>
              <a:rPr lang="en-US" b="1" dirty="0"/>
              <a:t>ASSERT_EQ(collection-&gt;size(),0)</a:t>
            </a:r>
          </a:p>
          <a:p>
            <a:pPr marL="800100" lvl="1"/>
            <a:r>
              <a:rPr lang="en-US" sz="1800" b="1" dirty="0"/>
              <a:t>Negative Test – </a:t>
            </a:r>
            <a:r>
              <a:rPr lang="en-US" sz="1800" dirty="0"/>
              <a:t>Attempt to clear an already empty collection and verify no errors occur.</a:t>
            </a:r>
          </a:p>
          <a:p>
            <a:pPr marL="1257300" lvl="2"/>
            <a:r>
              <a:rPr lang="en-US" b="1" dirty="0"/>
              <a:t>ASSERT_NO_TRHOW(collection-&gt;clear())</a:t>
            </a:r>
          </a:p>
          <a:p>
            <a:pPr marL="800100" lvl="1"/>
            <a:r>
              <a:rPr lang="en-US" sz="1800" b="1" dirty="0"/>
              <a:t>Negative Test – </a:t>
            </a:r>
            <a:r>
              <a:rPr lang="en-US" sz="1800" dirty="0"/>
              <a:t>Check if clearing a collection in use throws an error.</a:t>
            </a:r>
          </a:p>
          <a:p>
            <a:pPr marL="1257300" lvl="2"/>
            <a:r>
              <a:rPr lang="en-US" b="1" dirty="0"/>
              <a:t>ASSERT_THROW(collection-&gt;clear(), std::</a:t>
            </a:r>
            <a:r>
              <a:rPr lang="en-US" b="1" dirty="0" err="1"/>
              <a:t>logic_error</a:t>
            </a:r>
            <a:r>
              <a:rPr lang="en-US" b="1" dirty="0"/>
              <a:t>)</a:t>
            </a:r>
          </a:p>
          <a:p>
            <a:pPr marL="342900"/>
            <a:r>
              <a:rPr lang="en-US" sz="1800" b="1" dirty="0"/>
              <a:t>Taking it Further:</a:t>
            </a:r>
          </a:p>
          <a:p>
            <a:pPr marL="800100" lvl="1"/>
            <a:r>
              <a:rPr lang="en-US" sz="1800" dirty="0"/>
              <a:t>Test performance when clearing large collections.</a:t>
            </a:r>
          </a:p>
          <a:p>
            <a:pPr marL="800100" lvl="1"/>
            <a:r>
              <a:rPr lang="en-US" sz="1800" dirty="0"/>
              <a:t>Use memory profiling tools to confirm all memory is properly freed after clearing.</a:t>
            </a:r>
            <a:endParaRPr sz="1800" dirty="0"/>
          </a:p>
        </p:txBody>
      </p:sp>
      <p:pic>
        <p:nvPicPr>
          <p:cNvPr id="197" name="Google Shape;197;g9504e29505_0_0" descr="Green Pace logo">
            <a:extLst>
              <a:ext uri="{FF2B5EF4-FFF2-40B4-BE49-F238E27FC236}">
                <a16:creationId xmlns:a16="http://schemas.microsoft.com/office/drawing/2014/main" id="{14D54784-769C-7EC0-FFBF-AFBF1683FFD3}"/>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B2194E56-7397-F09A-CEF4-D7742A1E197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749186250"/>
      </p:ext>
    </p:extLst>
  </p:cSld>
  <p:clrMapOvr>
    <a:masterClrMapping/>
  </p:clrMapOvr>
  <mc:AlternateContent xmlns:mc="http://schemas.openxmlformats.org/markup-compatibility/2006">
    <mc:Choice xmlns:p14="http://schemas.microsoft.com/office/powerpoint/2010/main" Requires="p14">
      <p:transition spd="slow" p14:dur="2000" advTm="33339"/>
    </mc:Choice>
    <mc:Fallback>
      <p:transition spd="slow" advTm="33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4047B8D9-66A7-A085-D560-2BEEAD8905BD}"/>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BA1780C7-64E8-5EF5-9A92-BD58C01006B9}"/>
              </a:ext>
            </a:extLst>
          </p:cNvPr>
          <p:cNvSpPr txBox="1">
            <a:spLocks noGrp="1"/>
          </p:cNvSpPr>
          <p:nvPr>
            <p:ph type="title"/>
          </p:nvPr>
        </p:nvSpPr>
        <p:spPr>
          <a:xfrm>
            <a:off x="2743200" y="-82655"/>
            <a:ext cx="87630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Does it Throw an Exception on Invalid Operation?</a:t>
            </a:r>
            <a:endParaRPr dirty="0"/>
          </a:p>
        </p:txBody>
      </p:sp>
      <p:sp>
        <p:nvSpPr>
          <p:cNvPr id="196" name="Google Shape;196;g9504e29505_0_0">
            <a:extLst>
              <a:ext uri="{FF2B5EF4-FFF2-40B4-BE49-F238E27FC236}">
                <a16:creationId xmlns:a16="http://schemas.microsoft.com/office/drawing/2014/main" id="{A0CCA702-FC8B-7892-F7EA-593A6E71DC8D}"/>
              </a:ext>
            </a:extLst>
          </p:cNvPr>
          <p:cNvSpPr txBox="1">
            <a:spLocks noGrp="1"/>
          </p:cNvSpPr>
          <p:nvPr>
            <p:ph type="body" idx="1"/>
          </p:nvPr>
        </p:nvSpPr>
        <p:spPr>
          <a:xfrm>
            <a:off x="685800" y="1210345"/>
            <a:ext cx="10820400" cy="5008415"/>
          </a:xfrm>
          <a:prstGeom prst="rect">
            <a:avLst/>
          </a:prstGeom>
          <a:noFill/>
          <a:ln>
            <a:noFill/>
          </a:ln>
        </p:spPr>
        <p:txBody>
          <a:bodyPr spcFirstLastPara="1" wrap="square" lIns="91425" tIns="45700" rIns="91425" bIns="45700" anchor="t" anchorCtr="0">
            <a:noAutofit/>
          </a:bodyPr>
          <a:lstStyle/>
          <a:p>
            <a:pPr marL="342900"/>
            <a:r>
              <a:rPr lang="en-US" sz="1800" b="1" dirty="0"/>
              <a:t>Coding Vulnerability:</a:t>
            </a:r>
            <a:r>
              <a:rPr lang="en-US" sz="1800" dirty="0"/>
              <a:t> Lack of exception handling for invalid operations.</a:t>
            </a:r>
          </a:p>
          <a:p>
            <a:pPr marL="342900"/>
            <a:r>
              <a:rPr lang="en-US" sz="1800" b="1" dirty="0"/>
              <a:t>Test Cases:</a:t>
            </a:r>
          </a:p>
          <a:p>
            <a:pPr marL="800100" lvl="1"/>
            <a:r>
              <a:rPr lang="en-US" sz="1800" b="1" dirty="0"/>
              <a:t>Positive Test – </a:t>
            </a:r>
            <a:r>
              <a:rPr lang="en-US" sz="1800" dirty="0"/>
              <a:t>Ensure the correct exception is thrown for invalid operations. </a:t>
            </a:r>
          </a:p>
          <a:p>
            <a:pPr marL="1257300" lvl="2"/>
            <a:r>
              <a:rPr lang="en-US" b="1" dirty="0"/>
              <a:t>EXPECT_THROW(collection-&gt;at(</a:t>
            </a:r>
            <a:r>
              <a:rPr lang="en-US" b="1" dirty="0" err="1"/>
              <a:t>invalidIndex</a:t>
            </a:r>
            <a:r>
              <a:rPr lang="en-US" b="1" dirty="0"/>
              <a:t>), std::</a:t>
            </a:r>
            <a:r>
              <a:rPr lang="en-US" b="1" dirty="0" err="1"/>
              <a:t>out_of_range</a:t>
            </a:r>
            <a:r>
              <a:rPr lang="en-US" b="1" dirty="0"/>
              <a:t>)</a:t>
            </a:r>
          </a:p>
          <a:p>
            <a:pPr marL="800100" lvl="1"/>
            <a:r>
              <a:rPr lang="en-US" sz="1800" b="1" dirty="0"/>
              <a:t>Positive Test – </a:t>
            </a:r>
            <a:r>
              <a:rPr lang="en-US" sz="1800" dirty="0"/>
              <a:t>Test that the exception provides the expected error message.</a:t>
            </a:r>
          </a:p>
          <a:p>
            <a:pPr marL="1257300" lvl="2"/>
            <a:r>
              <a:rPr lang="en-US" b="1" dirty="0"/>
              <a:t>EXPECT_EQ(std::string(</a:t>
            </a:r>
            <a:r>
              <a:rPr lang="en-US" b="1" dirty="0" err="1"/>
              <a:t>error.what</a:t>
            </a:r>
            <a:r>
              <a:rPr lang="en-US" b="1" dirty="0"/>
              <a:t>()), </a:t>
            </a:r>
            <a:r>
              <a:rPr lang="en-US" b="1" dirty="0" err="1"/>
              <a:t>expectedErrorMessage</a:t>
            </a:r>
            <a:r>
              <a:rPr lang="en-US" b="1" dirty="0"/>
              <a:t>)</a:t>
            </a:r>
          </a:p>
          <a:p>
            <a:pPr marL="800100" lvl="1"/>
            <a:r>
              <a:rPr lang="en-US" sz="1800" b="1" dirty="0"/>
              <a:t>Negative Test – </a:t>
            </a:r>
            <a:r>
              <a:rPr lang="en-US" sz="1800" dirty="0"/>
              <a:t>Confirm no exceptions are thrown for valid operations.</a:t>
            </a:r>
          </a:p>
          <a:p>
            <a:pPr marL="1257300" lvl="2"/>
            <a:r>
              <a:rPr lang="en-US" b="1" dirty="0"/>
              <a:t>ASSERT_NO_THROW(collection-&gt;at(</a:t>
            </a:r>
            <a:r>
              <a:rPr lang="en-US" b="1" dirty="0" err="1"/>
              <a:t>validIndex</a:t>
            </a:r>
            <a:r>
              <a:rPr lang="en-US" b="1" dirty="0"/>
              <a:t>))</a:t>
            </a:r>
          </a:p>
          <a:p>
            <a:pPr marL="800100" lvl="1"/>
            <a:r>
              <a:rPr lang="en-US" sz="1800" b="1" dirty="0"/>
              <a:t>Negative Test – </a:t>
            </a:r>
            <a:r>
              <a:rPr lang="en-US" sz="1800" dirty="0"/>
              <a:t>Verify that custom exceptions are caught and logged correctly.</a:t>
            </a:r>
          </a:p>
          <a:p>
            <a:pPr marL="1257300" lvl="2"/>
            <a:r>
              <a:rPr lang="en-US" b="1" dirty="0"/>
              <a:t>ASSERT_NO_THROW(logger-&gt;log(</a:t>
            </a:r>
            <a:r>
              <a:rPr lang="en-US" b="1" dirty="0" err="1"/>
              <a:t>customException</a:t>
            </a:r>
            <a:r>
              <a:rPr lang="en-US" b="1" dirty="0"/>
              <a:t>))</a:t>
            </a:r>
          </a:p>
          <a:p>
            <a:pPr marL="342900"/>
            <a:r>
              <a:rPr lang="en-US" sz="1800" b="1" dirty="0"/>
              <a:t>Taking it Further:</a:t>
            </a:r>
          </a:p>
          <a:p>
            <a:pPr marL="800100" lvl="1"/>
            <a:r>
              <a:rPr lang="en-US" sz="1800" dirty="0"/>
              <a:t>Simulate heavy exception handling in high-use systems to monitor performance.</a:t>
            </a:r>
          </a:p>
          <a:p>
            <a:pPr marL="800100" lvl="1"/>
            <a:r>
              <a:rPr lang="en-US" sz="1800" dirty="0"/>
              <a:t>Verify that custom exceptions are properly propagated through the system.</a:t>
            </a:r>
            <a:endParaRPr sz="1800" dirty="0"/>
          </a:p>
        </p:txBody>
      </p:sp>
      <p:pic>
        <p:nvPicPr>
          <p:cNvPr id="197" name="Google Shape;197;g9504e29505_0_0" descr="Green Pace logo">
            <a:extLst>
              <a:ext uri="{FF2B5EF4-FFF2-40B4-BE49-F238E27FC236}">
                <a16:creationId xmlns:a16="http://schemas.microsoft.com/office/drawing/2014/main" id="{09CEF266-BA93-8DA7-9EA2-6A42B262BF9D}"/>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B8201A54-E037-DF70-CC1E-61D8017003D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69911180"/>
      </p:ext>
    </p:extLst>
  </p:cSld>
  <p:clrMapOvr>
    <a:masterClrMapping/>
  </p:clrMapOvr>
  <mc:AlternateContent xmlns:mc="http://schemas.openxmlformats.org/markup-compatibility/2006">
    <mc:Choice xmlns:p14="http://schemas.microsoft.com/office/powerpoint/2010/main" Requires="p14">
      <p:transition spd="slow" p14:dur="2000" advTm="40312"/>
    </mc:Choice>
    <mc:Fallback>
      <p:transition spd="slow" advTm="40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856DA975-9ADF-8735-A7BD-9A5D2D5DF7E3}"/>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1BF7697C-15FD-3BF6-61E4-0F04C80CCBF5}"/>
              </a:ext>
            </a:extLst>
          </p:cNvPr>
          <p:cNvSpPr txBox="1">
            <a:spLocks noGrp="1"/>
          </p:cNvSpPr>
          <p:nvPr>
            <p:ph type="title"/>
          </p:nvPr>
        </p:nvSpPr>
        <p:spPr>
          <a:xfrm>
            <a:off x="2743200" y="-82655"/>
            <a:ext cx="87630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Can We Handle Boundary Cases?</a:t>
            </a:r>
            <a:endParaRPr dirty="0"/>
          </a:p>
        </p:txBody>
      </p:sp>
      <p:sp>
        <p:nvSpPr>
          <p:cNvPr id="196" name="Google Shape;196;g9504e29505_0_0">
            <a:extLst>
              <a:ext uri="{FF2B5EF4-FFF2-40B4-BE49-F238E27FC236}">
                <a16:creationId xmlns:a16="http://schemas.microsoft.com/office/drawing/2014/main" id="{F4D166C7-E252-875E-25C1-655581270DC4}"/>
              </a:ext>
            </a:extLst>
          </p:cNvPr>
          <p:cNvSpPr txBox="1">
            <a:spLocks noGrp="1"/>
          </p:cNvSpPr>
          <p:nvPr>
            <p:ph type="body" idx="1"/>
          </p:nvPr>
        </p:nvSpPr>
        <p:spPr>
          <a:xfrm>
            <a:off x="685800" y="1210345"/>
            <a:ext cx="10820400" cy="5008415"/>
          </a:xfrm>
          <a:prstGeom prst="rect">
            <a:avLst/>
          </a:prstGeom>
          <a:noFill/>
          <a:ln>
            <a:noFill/>
          </a:ln>
        </p:spPr>
        <p:txBody>
          <a:bodyPr spcFirstLastPara="1" wrap="square" lIns="91425" tIns="45700" rIns="91425" bIns="45700" anchor="t" anchorCtr="0">
            <a:noAutofit/>
          </a:bodyPr>
          <a:lstStyle/>
          <a:p>
            <a:pPr marL="342900"/>
            <a:r>
              <a:rPr lang="en-US" sz="1800" b="1" dirty="0"/>
              <a:t>Coding Vulnerability:</a:t>
            </a:r>
            <a:r>
              <a:rPr lang="en-US" sz="1800" dirty="0"/>
              <a:t> Failure to handle edge cases, such as adding boundary limits.</a:t>
            </a:r>
          </a:p>
          <a:p>
            <a:pPr marL="342900"/>
            <a:r>
              <a:rPr lang="en-US" sz="1800" b="1" dirty="0"/>
              <a:t>Test Cases:</a:t>
            </a:r>
          </a:p>
          <a:p>
            <a:pPr marL="800100" lvl="1"/>
            <a:r>
              <a:rPr lang="en-US" sz="1800" b="1" dirty="0"/>
              <a:t>Positive Test – </a:t>
            </a:r>
            <a:r>
              <a:rPr lang="en-US" sz="1800" dirty="0"/>
              <a:t>Add an element at the maximum collection size and confirm it succeeds.</a:t>
            </a:r>
          </a:p>
          <a:p>
            <a:pPr marL="1257300" lvl="2"/>
            <a:r>
              <a:rPr lang="en-US" b="1" dirty="0"/>
              <a:t>ASSERT_EQ(collection-&gt;size(), </a:t>
            </a:r>
            <a:r>
              <a:rPr lang="en-US" b="1" dirty="0" err="1"/>
              <a:t>maxSize</a:t>
            </a:r>
            <a:r>
              <a:rPr lang="en-US" b="1" dirty="0"/>
              <a:t>)</a:t>
            </a:r>
          </a:p>
          <a:p>
            <a:pPr marL="800100" lvl="1"/>
            <a:r>
              <a:rPr lang="en-US" sz="1800" b="1" dirty="0"/>
              <a:t>Positive Test – </a:t>
            </a:r>
            <a:r>
              <a:rPr lang="en-US" sz="1800" dirty="0"/>
              <a:t>Verify the collection can operate correctly at the boundary limits without issues.</a:t>
            </a:r>
          </a:p>
          <a:p>
            <a:pPr marL="1257300" lvl="2"/>
            <a:r>
              <a:rPr lang="en-US" b="1" dirty="0"/>
              <a:t>ASSERT_TRUE(collection-&gt;</a:t>
            </a:r>
            <a:r>
              <a:rPr lang="en-US" b="1" dirty="0" err="1"/>
              <a:t>isWithinBounds</a:t>
            </a:r>
            <a:r>
              <a:rPr lang="en-US" b="1" dirty="0"/>
              <a:t>(</a:t>
            </a:r>
            <a:r>
              <a:rPr lang="en-US" b="1" dirty="0" err="1"/>
              <a:t>maxSize</a:t>
            </a:r>
            <a:r>
              <a:rPr lang="en-US" b="1" dirty="0"/>
              <a:t>))</a:t>
            </a:r>
          </a:p>
          <a:p>
            <a:pPr marL="800100" lvl="1"/>
            <a:r>
              <a:rPr lang="en-US" sz="1800" b="1" dirty="0"/>
              <a:t>Negative Test – </a:t>
            </a:r>
            <a:r>
              <a:rPr lang="en-US" sz="1800" dirty="0"/>
              <a:t>Attempt to add an element beyond the boundary and verify it throws an error.</a:t>
            </a:r>
          </a:p>
          <a:p>
            <a:pPr marL="1257300" lvl="2"/>
            <a:r>
              <a:rPr lang="en-US" b="1" dirty="0"/>
              <a:t>ASSERT_THROW(collection-&gt;add(</a:t>
            </a:r>
            <a:r>
              <a:rPr lang="en-US" b="1" dirty="0" err="1"/>
              <a:t>overMaxSizeElement</a:t>
            </a:r>
            <a:r>
              <a:rPr lang="en-US" b="1" dirty="0"/>
              <a:t>), std::</a:t>
            </a:r>
            <a:r>
              <a:rPr lang="en-US" b="1" dirty="0" err="1"/>
              <a:t>overflow_error</a:t>
            </a:r>
            <a:r>
              <a:rPr lang="en-US" b="1" dirty="0"/>
              <a:t>)</a:t>
            </a:r>
          </a:p>
          <a:p>
            <a:pPr marL="800100" lvl="1"/>
            <a:r>
              <a:rPr lang="en-US" sz="1800" b="1" dirty="0"/>
              <a:t>Negative Test – </a:t>
            </a:r>
            <a:r>
              <a:rPr lang="en-US" sz="1800" dirty="0"/>
              <a:t>Try removing an element from an empty collection and confirm it throws an exception.</a:t>
            </a:r>
          </a:p>
          <a:p>
            <a:pPr marL="1257300" lvl="2"/>
            <a:r>
              <a:rPr lang="en-US" b="1" dirty="0"/>
              <a:t>EXPECT_THROW(collection-&gt;remove(), std::</a:t>
            </a:r>
            <a:r>
              <a:rPr lang="en-US" b="1" dirty="0" err="1"/>
              <a:t>underflow_error</a:t>
            </a:r>
            <a:r>
              <a:rPr lang="en-US" b="1" dirty="0"/>
              <a:t>)</a:t>
            </a:r>
          </a:p>
          <a:p>
            <a:pPr marL="342900"/>
            <a:r>
              <a:rPr lang="en-US" sz="1800" b="1" dirty="0"/>
              <a:t>Taking it Further:</a:t>
            </a:r>
          </a:p>
          <a:p>
            <a:pPr marL="800100" lvl="1"/>
            <a:r>
              <a:rPr lang="en-US" sz="1800" dirty="0"/>
              <a:t>Use stress testing to monitor collection performance near its limits.</a:t>
            </a:r>
          </a:p>
          <a:p>
            <a:pPr marL="800100" lvl="1"/>
            <a:r>
              <a:rPr lang="en-US" sz="1800" dirty="0"/>
              <a:t>Simulate concurrent access to the collection at boundary limits and monitor for race conditions.</a:t>
            </a:r>
            <a:endParaRPr sz="1800" dirty="0"/>
          </a:p>
        </p:txBody>
      </p:sp>
      <p:pic>
        <p:nvPicPr>
          <p:cNvPr id="197" name="Google Shape;197;g9504e29505_0_0" descr="Green Pace logo">
            <a:extLst>
              <a:ext uri="{FF2B5EF4-FFF2-40B4-BE49-F238E27FC236}">
                <a16:creationId xmlns:a16="http://schemas.microsoft.com/office/drawing/2014/main" id="{F0D0B38E-F934-F6C9-B346-0E7F9BCF61F2}"/>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8527D3B0-237E-61C4-1FB1-B0F4C759AC9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017255624"/>
      </p:ext>
    </p:extLst>
  </p:cSld>
  <p:clrMapOvr>
    <a:masterClrMapping/>
  </p:clrMapOvr>
  <mc:AlternateContent xmlns:mc="http://schemas.openxmlformats.org/markup-compatibility/2006">
    <mc:Choice xmlns:p14="http://schemas.microsoft.com/office/powerpoint/2010/main" Requires="p14">
      <p:transition spd="slow" p14:dur="2000" advTm="53558"/>
    </mc:Choice>
    <mc:Fallback>
      <p:transition spd="slow" advTm="53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4">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26840"/>
            <a:ext cx="8610600" cy="12954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800100" y="1268560"/>
            <a:ext cx="5079991" cy="452845"/>
          </a:xfrm>
          <a:prstGeom prst="rect">
            <a:avLst/>
          </a:prstGeom>
          <a:noFill/>
          <a:ln>
            <a:noFill/>
          </a:ln>
        </p:spPr>
        <p:txBody>
          <a:bodyPr spcFirstLastPara="1" wrap="square" lIns="91425" tIns="45700" rIns="91425" bIns="45700" anchor="t" anchorCtr="0">
            <a:noAutofit/>
          </a:bodyPr>
          <a:lstStyle/>
          <a:p>
            <a:pPr marL="457200" lvl="1" indent="0" algn="ctr" rtl="0">
              <a:lnSpc>
                <a:spcPct val="90000"/>
              </a:lnSpc>
              <a:spcBef>
                <a:spcPts val="0"/>
              </a:spcBef>
              <a:spcAft>
                <a:spcPts val="0"/>
              </a:spcAft>
              <a:buClr>
                <a:schemeClr val="lt1"/>
              </a:buClr>
              <a:buSzPts val="2000"/>
            </a:pPr>
            <a:r>
              <a:rPr lang="en-US" sz="2800" dirty="0"/>
              <a:t>Pre-Production</a:t>
            </a:r>
            <a:endParaRPr sz="2800" dirty="0"/>
          </a:p>
        </p:txBody>
      </p:sp>
      <p:sp>
        <p:nvSpPr>
          <p:cNvPr id="2" name="Text Placeholder 1">
            <a:extLst>
              <a:ext uri="{FF2B5EF4-FFF2-40B4-BE49-F238E27FC236}">
                <a16:creationId xmlns:a16="http://schemas.microsoft.com/office/drawing/2014/main" id="{ECC87341-B5FD-881E-5A0E-DAB0D78D2F7B}"/>
              </a:ext>
            </a:extLst>
          </p:cNvPr>
          <p:cNvSpPr>
            <a:spLocks noGrp="1"/>
          </p:cNvSpPr>
          <p:nvPr>
            <p:ph type="body" idx="2"/>
          </p:nvPr>
        </p:nvSpPr>
        <p:spPr>
          <a:xfrm>
            <a:off x="685800" y="2092472"/>
            <a:ext cx="5311775" cy="4126213"/>
          </a:xfrm>
        </p:spPr>
        <p:txBody>
          <a:bodyPr>
            <a:normAutofit lnSpcReduction="10000"/>
          </a:bodyPr>
          <a:lstStyle/>
          <a:p>
            <a:r>
              <a:rPr lang="en-US" b="1" dirty="0"/>
              <a:t>Assess and Plan – </a:t>
            </a:r>
            <a:r>
              <a:rPr lang="en-US" dirty="0"/>
              <a:t>Security review and threat modeling.</a:t>
            </a:r>
          </a:p>
          <a:p>
            <a:r>
              <a:rPr lang="en-US" b="1" dirty="0"/>
              <a:t>Design – </a:t>
            </a:r>
            <a:r>
              <a:rPr lang="en-US" dirty="0"/>
              <a:t>Secure architecture and design principles are established.</a:t>
            </a:r>
          </a:p>
          <a:p>
            <a:r>
              <a:rPr lang="en-US" b="1" dirty="0"/>
              <a:t>Build – </a:t>
            </a:r>
            <a:r>
              <a:rPr lang="en-US" dirty="0"/>
              <a:t>Static code analysis and security-focused compiler checks.</a:t>
            </a:r>
          </a:p>
          <a:p>
            <a:pPr lvl="1"/>
            <a:r>
              <a:rPr lang="en-US" b="1" dirty="0"/>
              <a:t>Tools – </a:t>
            </a:r>
            <a:r>
              <a:rPr lang="en-US" dirty="0"/>
              <a:t>Cppcheck, Clang-Tidy, SonarQube</a:t>
            </a:r>
          </a:p>
          <a:p>
            <a:r>
              <a:rPr lang="en-US" b="1" dirty="0"/>
              <a:t>Verify and Test – </a:t>
            </a:r>
            <a:r>
              <a:rPr lang="en-US" dirty="0"/>
              <a:t>Unit tests, dynamic analysis, and vulnerability testing.</a:t>
            </a:r>
          </a:p>
          <a:p>
            <a:pPr lvl="1"/>
            <a:r>
              <a:rPr lang="en-US" b="1" dirty="0"/>
              <a:t>Tools – </a:t>
            </a:r>
            <a:r>
              <a:rPr lang="en-US" dirty="0"/>
              <a:t>Google Test, Valgrind, OWASP ZAP</a:t>
            </a:r>
            <a:endParaRPr lang="en-US" b="1" dirty="0"/>
          </a:p>
        </p:txBody>
      </p:sp>
      <p:sp>
        <p:nvSpPr>
          <p:cNvPr id="3" name="Text Placeholder 2">
            <a:extLst>
              <a:ext uri="{FF2B5EF4-FFF2-40B4-BE49-F238E27FC236}">
                <a16:creationId xmlns:a16="http://schemas.microsoft.com/office/drawing/2014/main" id="{69921C90-BF2A-6309-8534-9D2EBC44313E}"/>
              </a:ext>
            </a:extLst>
          </p:cNvPr>
          <p:cNvSpPr>
            <a:spLocks noGrp="1"/>
          </p:cNvSpPr>
          <p:nvPr>
            <p:ph type="body" idx="3"/>
          </p:nvPr>
        </p:nvSpPr>
        <p:spPr>
          <a:xfrm>
            <a:off x="6286500" y="1273804"/>
            <a:ext cx="5105400" cy="452846"/>
          </a:xfrm>
        </p:spPr>
        <p:txBody>
          <a:bodyPr>
            <a:noAutofit/>
          </a:bodyPr>
          <a:lstStyle/>
          <a:p>
            <a:pPr algn="ctr"/>
            <a:r>
              <a:rPr lang="en-US" b="1" dirty="0"/>
              <a:t>Production</a:t>
            </a:r>
          </a:p>
        </p:txBody>
      </p:sp>
      <p:sp>
        <p:nvSpPr>
          <p:cNvPr id="4" name="Text Placeholder 3">
            <a:extLst>
              <a:ext uri="{FF2B5EF4-FFF2-40B4-BE49-F238E27FC236}">
                <a16:creationId xmlns:a16="http://schemas.microsoft.com/office/drawing/2014/main" id="{5997F1D8-AC06-D2A5-0182-6298BFAAD0B0}"/>
              </a:ext>
            </a:extLst>
          </p:cNvPr>
          <p:cNvSpPr>
            <a:spLocks noGrp="1"/>
          </p:cNvSpPr>
          <p:nvPr>
            <p:ph type="body" idx="4"/>
          </p:nvPr>
        </p:nvSpPr>
        <p:spPr>
          <a:xfrm>
            <a:off x="6172200" y="2092472"/>
            <a:ext cx="5334000" cy="4126213"/>
          </a:xfrm>
        </p:spPr>
        <p:txBody>
          <a:bodyPr>
            <a:normAutofit fontScale="92500" lnSpcReduction="10000"/>
          </a:bodyPr>
          <a:lstStyle/>
          <a:p>
            <a:r>
              <a:rPr lang="en-US" b="1" dirty="0"/>
              <a:t>Transition and Health Check – </a:t>
            </a:r>
            <a:r>
              <a:rPr lang="en-US" dirty="0"/>
              <a:t>Final security checks before release.</a:t>
            </a:r>
          </a:p>
          <a:p>
            <a:pPr lvl="1"/>
            <a:r>
              <a:rPr lang="en-US" b="1" dirty="0"/>
              <a:t>Tools – </a:t>
            </a:r>
            <a:r>
              <a:rPr lang="en-US" dirty="0"/>
              <a:t>Fortify, SonarQube, Jenkins CI</a:t>
            </a:r>
          </a:p>
          <a:p>
            <a:r>
              <a:rPr lang="en-US" b="1" dirty="0"/>
              <a:t>Monitor and Detect – </a:t>
            </a:r>
            <a:r>
              <a:rPr lang="en-US" dirty="0"/>
              <a:t>Continuous security monitoring post-deployment.</a:t>
            </a:r>
          </a:p>
          <a:p>
            <a:pPr lvl="1"/>
            <a:r>
              <a:rPr lang="en-US" b="1" dirty="0"/>
              <a:t>Tools – </a:t>
            </a:r>
            <a:r>
              <a:rPr lang="en-US" dirty="0"/>
              <a:t>ELK Stack, Prometheus</a:t>
            </a:r>
          </a:p>
          <a:p>
            <a:r>
              <a:rPr lang="en-US" b="1" dirty="0"/>
              <a:t>Respond – </a:t>
            </a:r>
            <a:r>
              <a:rPr lang="en-US" dirty="0"/>
              <a:t>Rapid response to detected threats or vulnerabilities.</a:t>
            </a:r>
          </a:p>
          <a:p>
            <a:pPr lvl="1"/>
            <a:r>
              <a:rPr lang="en-US" b="1" dirty="0"/>
              <a:t>Tools - </a:t>
            </a:r>
            <a:r>
              <a:rPr lang="en-US" dirty="0"/>
              <a:t>ELK Stack (log review), Incident Response Tools</a:t>
            </a:r>
          </a:p>
          <a:p>
            <a:r>
              <a:rPr lang="en-US" b="1" dirty="0"/>
              <a:t>Maintain and Stabilize – </a:t>
            </a:r>
            <a:r>
              <a:rPr lang="en-US" dirty="0"/>
              <a:t>Prometheus, Security Patch Management Systems</a:t>
            </a:r>
            <a:endParaRPr lang="en-US" b="1"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34580995-518F-F0D8-E3C6-D811CEEC690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5923"/>
    </mc:Choice>
    <mc:Fallback>
      <p:transition spd="slow" advTm="115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164187"/>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Problems &amp; Solutions</a:t>
            </a:r>
            <a:endParaRPr dirty="0"/>
          </a:p>
        </p:txBody>
      </p:sp>
      <p:sp>
        <p:nvSpPr>
          <p:cNvPr id="2" name="Text Placeholder 1">
            <a:extLst>
              <a:ext uri="{FF2B5EF4-FFF2-40B4-BE49-F238E27FC236}">
                <a16:creationId xmlns:a16="http://schemas.microsoft.com/office/drawing/2014/main" id="{5DAA50EE-4CFE-5A51-D766-A2BFA3C25617}"/>
              </a:ext>
            </a:extLst>
          </p:cNvPr>
          <p:cNvSpPr>
            <a:spLocks noGrp="1"/>
          </p:cNvSpPr>
          <p:nvPr>
            <p:ph type="body" idx="4294967295"/>
          </p:nvPr>
        </p:nvSpPr>
        <p:spPr>
          <a:xfrm>
            <a:off x="685800" y="986590"/>
            <a:ext cx="10820400" cy="5107038"/>
          </a:xfrm>
        </p:spPr>
        <p:txBody>
          <a:bodyPr>
            <a:noAutofit/>
          </a:bodyPr>
          <a:lstStyle/>
          <a:p>
            <a:pPr marL="514350" indent="-285750"/>
            <a:r>
              <a:rPr lang="en-US" sz="2000" b="1" dirty="0"/>
              <a:t>Problems:</a:t>
            </a:r>
          </a:p>
          <a:p>
            <a:pPr marL="971550" lvl="1" indent="-285750"/>
            <a:r>
              <a:rPr lang="en-US" b="1" dirty="0"/>
              <a:t>Inconsistent Security Practices: </a:t>
            </a:r>
            <a:r>
              <a:rPr lang="en-US" dirty="0"/>
              <a:t>Teams may not uniformly apply security practices, leading to vulnerabilities in different stages of development.</a:t>
            </a:r>
          </a:p>
          <a:p>
            <a:pPr marL="971550" lvl="1" indent="-285750">
              <a:buFont typeface="Arial" panose="020B0604020202020204" pitchFamily="34" charset="0"/>
              <a:buChar char="•"/>
            </a:pPr>
            <a:r>
              <a:rPr lang="en-US" b="1" dirty="0"/>
              <a:t>Delayed Vulnerability Detection: </a:t>
            </a:r>
            <a:r>
              <a:rPr lang="en-US" dirty="0"/>
              <a:t>Without automated testing, vulnerabilities may go undetected until late in the process or post-deployment.</a:t>
            </a:r>
          </a:p>
          <a:p>
            <a:pPr marL="971550" lvl="1" indent="-285750">
              <a:buFont typeface="Arial" panose="020B0604020202020204" pitchFamily="34" charset="0"/>
              <a:buChar char="•"/>
            </a:pPr>
            <a:r>
              <a:rPr lang="en-US" b="1" dirty="0"/>
              <a:t>Lack of Continuous Monitoring: </a:t>
            </a:r>
            <a:r>
              <a:rPr lang="en-US" dirty="0"/>
              <a:t>Failing to monitor systems post-deployment increases the risk of undetected attacks or breaches.</a:t>
            </a:r>
          </a:p>
          <a:p>
            <a:pPr marL="514350" indent="-285750">
              <a:buFont typeface="Arial" panose="020B0604020202020204" pitchFamily="34" charset="0"/>
              <a:buChar char="•"/>
            </a:pPr>
            <a:r>
              <a:rPr lang="en-US" sz="2000" b="1" dirty="0"/>
              <a:t>Solutions:</a:t>
            </a:r>
          </a:p>
          <a:p>
            <a:pPr marL="971550" lvl="1" indent="-285750">
              <a:buFont typeface="Arial" panose="020B0604020202020204" pitchFamily="34" charset="0"/>
              <a:buChar char="•"/>
            </a:pPr>
            <a:r>
              <a:rPr lang="en-US" b="1" dirty="0"/>
              <a:t>DevSecOps: </a:t>
            </a:r>
            <a:r>
              <a:rPr lang="en-US" dirty="0"/>
              <a:t>Incorporate security tools throughout the DevOps pipeline to automate detection and enforcement.</a:t>
            </a:r>
          </a:p>
          <a:p>
            <a:pPr marL="971550" lvl="1" indent="-285750">
              <a:buFont typeface="Arial" panose="020B0604020202020204" pitchFamily="34" charset="0"/>
              <a:buChar char="•"/>
            </a:pPr>
            <a:r>
              <a:rPr lang="en-US" b="1" dirty="0"/>
              <a:t>Pre-production Checks: </a:t>
            </a:r>
            <a:r>
              <a:rPr lang="en-US" dirty="0"/>
              <a:t>Implement comprehensive testing and static analysis during the Build and Verify and Test stages to catch vulnerabilities early.</a:t>
            </a:r>
          </a:p>
          <a:p>
            <a:pPr marL="971550" lvl="1" indent="-285750">
              <a:buFont typeface="Arial" panose="020B0604020202020204" pitchFamily="34" charset="0"/>
              <a:buChar char="•"/>
            </a:pPr>
            <a:r>
              <a:rPr lang="en-US" b="1" dirty="0"/>
              <a:t>Continuous Monitoring: </a:t>
            </a:r>
            <a:r>
              <a:rPr lang="en-US" dirty="0"/>
              <a:t>Use tools like the ELK Stack and Prometheus in production to monitor for security incidents in real time.</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35414979-8106-E9CB-DF32-EDF887ED38A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843"/>
    </mc:Choice>
    <mc:Fallback>
      <p:transition spd="slow" advTm="52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a:extLst>
            <a:ext uri="{FF2B5EF4-FFF2-40B4-BE49-F238E27FC236}">
              <a16:creationId xmlns:a16="http://schemas.microsoft.com/office/drawing/2014/main" id="{74F08356-1159-AB1A-198C-7C5F718146F5}"/>
            </a:ext>
          </a:extLst>
        </p:cNvPr>
        <p:cNvGrpSpPr/>
        <p:nvPr/>
      </p:nvGrpSpPr>
      <p:grpSpPr>
        <a:xfrm>
          <a:off x="0" y="0"/>
          <a:ext cx="0" cy="0"/>
          <a:chOff x="0" y="0"/>
          <a:chExt cx="0" cy="0"/>
        </a:xfrm>
      </p:grpSpPr>
      <p:sp>
        <p:nvSpPr>
          <p:cNvPr id="216" name="Google Shape;216;p11">
            <a:extLst>
              <a:ext uri="{FF2B5EF4-FFF2-40B4-BE49-F238E27FC236}">
                <a16:creationId xmlns:a16="http://schemas.microsoft.com/office/drawing/2014/main" id="{1F87D104-CF25-A3CD-D18C-9FD326344CE6}"/>
              </a:ext>
            </a:extLst>
          </p:cNvPr>
          <p:cNvSpPr txBox="1">
            <a:spLocks noGrp="1"/>
          </p:cNvSpPr>
          <p:nvPr>
            <p:ph type="title"/>
          </p:nvPr>
        </p:nvSpPr>
        <p:spPr>
          <a:xfrm>
            <a:off x="2895600" y="-164187"/>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&amp; Benefits</a:t>
            </a:r>
            <a:endParaRPr dirty="0"/>
          </a:p>
        </p:txBody>
      </p:sp>
      <p:sp>
        <p:nvSpPr>
          <p:cNvPr id="2" name="Text Placeholder 1">
            <a:extLst>
              <a:ext uri="{FF2B5EF4-FFF2-40B4-BE49-F238E27FC236}">
                <a16:creationId xmlns:a16="http://schemas.microsoft.com/office/drawing/2014/main" id="{28ACC6AC-9C25-200F-B919-8CEC9BD0FCA5}"/>
              </a:ext>
            </a:extLst>
          </p:cNvPr>
          <p:cNvSpPr>
            <a:spLocks noGrp="1"/>
          </p:cNvSpPr>
          <p:nvPr>
            <p:ph type="body" idx="4294967295"/>
          </p:nvPr>
        </p:nvSpPr>
        <p:spPr>
          <a:xfrm>
            <a:off x="685800" y="986590"/>
            <a:ext cx="10820400" cy="5107038"/>
          </a:xfrm>
        </p:spPr>
        <p:txBody>
          <a:bodyPr>
            <a:noAutofit/>
          </a:bodyPr>
          <a:lstStyle/>
          <a:p>
            <a:pPr marL="514350" indent="-285750"/>
            <a:r>
              <a:rPr lang="en-US" sz="1800" b="1" dirty="0"/>
              <a:t>Risks of Acting Now:</a:t>
            </a:r>
          </a:p>
          <a:p>
            <a:pPr marL="971550" lvl="1" indent="-285750"/>
            <a:r>
              <a:rPr lang="en-US" sz="1800" b="1" dirty="0"/>
              <a:t>Immediate Investment in Tools and Training: </a:t>
            </a:r>
            <a:r>
              <a:rPr lang="en-US" sz="1800" dirty="0"/>
              <a:t>Implementing a DevSecOps strategy requires investing in tools and training teams to integrate security seamlessly into their workflows.</a:t>
            </a:r>
          </a:p>
          <a:p>
            <a:pPr marL="971550" lvl="1" indent="-285750"/>
            <a:r>
              <a:rPr lang="en-US" sz="1800" b="1" dirty="0"/>
              <a:t>Potential Disruptions: </a:t>
            </a:r>
            <a:r>
              <a:rPr lang="en-US" sz="1800" dirty="0"/>
              <a:t>Transitions to a new security-focused process might initially slow development as teams adjust.</a:t>
            </a:r>
          </a:p>
          <a:p>
            <a:pPr marL="514350" indent="-285750"/>
            <a:r>
              <a:rPr lang="en-US" sz="1800" b="1" dirty="0"/>
              <a:t>Benefits of Acting Now:</a:t>
            </a:r>
          </a:p>
          <a:p>
            <a:pPr marL="971550" lvl="1" indent="-285750"/>
            <a:r>
              <a:rPr lang="en-US" sz="1800" b="1" dirty="0"/>
              <a:t>Reduced Risk of Security Breaches: </a:t>
            </a:r>
            <a:r>
              <a:rPr lang="en-US" sz="1800" dirty="0"/>
              <a:t>Proactively identifying and addressing vulnerabilities reduces the chance of a successful cyber hack.</a:t>
            </a:r>
          </a:p>
          <a:p>
            <a:pPr marL="971550" lvl="1" indent="-285750"/>
            <a:r>
              <a:rPr lang="en-US" sz="1800" b="1" dirty="0"/>
              <a:t>Faster Detection and Response: </a:t>
            </a:r>
            <a:r>
              <a:rPr lang="en-US" sz="1800" dirty="0"/>
              <a:t>Automated tools enable faster identification issues, leading to quicker remediation and minimized damage.</a:t>
            </a:r>
          </a:p>
          <a:p>
            <a:pPr marL="971550" lvl="1" indent="-285750"/>
            <a:r>
              <a:rPr lang="en-US" sz="1800" b="1" dirty="0"/>
              <a:t>Improved Compliance: </a:t>
            </a:r>
            <a:r>
              <a:rPr lang="en-US" sz="1800" dirty="0"/>
              <a:t>A more secure pipeline upholds compliance with industry standards and regulations.</a:t>
            </a:r>
          </a:p>
          <a:p>
            <a:pPr marL="514350" indent="-285750"/>
            <a:r>
              <a:rPr lang="en-US" sz="1800" b="1" dirty="0"/>
              <a:t>Risks of Waiting:</a:t>
            </a:r>
          </a:p>
          <a:p>
            <a:pPr marL="971550" lvl="1" indent="-285750"/>
            <a:r>
              <a:rPr lang="en-US" sz="1800" b="1" dirty="0"/>
              <a:t>Increased Vulnerability Exposure: </a:t>
            </a:r>
            <a:r>
              <a:rPr lang="en-US" sz="1800" dirty="0"/>
              <a:t>Without immediate action, current systems remain vulnerable to attacks, and critical vulnerabilities might go undetected.</a:t>
            </a:r>
          </a:p>
          <a:p>
            <a:pPr marL="971550" lvl="1" indent="-285750"/>
            <a:r>
              <a:rPr lang="en-US" sz="1800" b="1" dirty="0"/>
              <a:t>Higher Long-Term Costs: </a:t>
            </a:r>
            <a:r>
              <a:rPr lang="en-US" sz="1800" dirty="0"/>
              <a:t>Delaying security improvements may lead to more costly breaches or post-deployment fixes.</a:t>
            </a:r>
            <a:endParaRPr lang="en-US" sz="1800" b="1" dirty="0"/>
          </a:p>
        </p:txBody>
      </p:sp>
      <p:pic>
        <p:nvPicPr>
          <p:cNvPr id="218" name="Google Shape;218;p11" descr="Green Pace logo">
            <a:extLst>
              <a:ext uri="{FF2B5EF4-FFF2-40B4-BE49-F238E27FC236}">
                <a16:creationId xmlns:a16="http://schemas.microsoft.com/office/drawing/2014/main" id="{CE3B99B2-D412-64CD-0A16-ED6239DE1D9A}"/>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A4AADF4F-909C-64FA-C0C0-5D5FCB95777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655295562"/>
      </p:ext>
    </p:extLst>
  </p:cSld>
  <p:clrMapOvr>
    <a:masterClrMapping/>
  </p:clrMapOvr>
  <mc:AlternateContent xmlns:mc="http://schemas.openxmlformats.org/markup-compatibility/2006">
    <mc:Choice xmlns:p14="http://schemas.microsoft.com/office/powerpoint/2010/main" Requires="p14">
      <p:transition spd="slow" p14:dur="2000" advTm="52266"/>
    </mc:Choice>
    <mc:Fallback>
      <p:transition spd="slow" advTm="52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 name="Text Placeholder 1">
            <a:extLst>
              <a:ext uri="{FF2B5EF4-FFF2-40B4-BE49-F238E27FC236}">
                <a16:creationId xmlns:a16="http://schemas.microsoft.com/office/drawing/2014/main" id="{95CB4F51-9997-F3BC-AFA0-8577F2B64D10}"/>
              </a:ext>
            </a:extLst>
          </p:cNvPr>
          <p:cNvSpPr>
            <a:spLocks noGrp="1"/>
          </p:cNvSpPr>
          <p:nvPr>
            <p:ph type="body" idx="1"/>
          </p:nvPr>
        </p:nvSpPr>
        <p:spPr/>
        <p:txBody>
          <a:bodyPr/>
          <a:lstStyle/>
          <a:p>
            <a:r>
              <a:rPr lang="en-US" b="1" dirty="0"/>
              <a:t>Current Gaps:</a:t>
            </a:r>
          </a:p>
          <a:p>
            <a:pPr lvl="1"/>
            <a:r>
              <a:rPr lang="en-US" b="1" dirty="0"/>
              <a:t>Lack of Continuous Security Education: </a:t>
            </a:r>
            <a:r>
              <a:rPr lang="en-US" dirty="0"/>
              <a:t>The policy lacks provisions for regular security training and education for developers.</a:t>
            </a:r>
          </a:p>
          <a:p>
            <a:pPr lvl="1"/>
            <a:r>
              <a:rPr lang="en-US" b="1" dirty="0"/>
              <a:t>Insufficient Focus on Real-Time Threat Response: </a:t>
            </a:r>
            <a:r>
              <a:rPr lang="en-US" dirty="0"/>
              <a:t>Although monitoring tools like ELK Stack and Prometheus are included, there is no formalized plan for how the organization responds to detected security incidents in real-time.</a:t>
            </a:r>
          </a:p>
          <a:p>
            <a:pPr lvl="1"/>
            <a:r>
              <a:rPr lang="en-US" b="1" dirty="0"/>
              <a:t>Limited Coverage of Third-Party Dependencies: </a:t>
            </a:r>
            <a:r>
              <a:rPr lang="en-US" dirty="0"/>
              <a:t>The policy doesn’t address the security risks associated with third-party libraries and external dependencies.</a:t>
            </a:r>
          </a:p>
          <a:p>
            <a:pPr lvl="1"/>
            <a:r>
              <a:rPr lang="en-US" b="1" dirty="0"/>
              <a:t>Minimal Guidance on Zero-Day Exploit Prevention: </a:t>
            </a:r>
            <a:r>
              <a:rPr lang="en-US" dirty="0"/>
              <a:t>The policy doesn’t offer clear steps on how to mitigate zero-day vulnerabilities before they are disclosed.</a:t>
            </a:r>
            <a:endParaRPr lang="en-US" b="1"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363E75F3-4AC8-8BF7-B488-9DB24907E8B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3231"/>
    </mc:Choice>
    <mc:Fallback>
      <p:transition spd="slow" advTm="73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916774" y="-74937"/>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962526"/>
            <a:ext cx="10820400" cy="5715000"/>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200"/>
              <a:buChar char="•"/>
            </a:pPr>
            <a:r>
              <a:rPr lang="en-US" sz="2100" b="1" dirty="0"/>
              <a:t>Standards to Adopt:</a:t>
            </a:r>
          </a:p>
          <a:p>
            <a:pPr marL="685800" lvl="1" indent="-228600">
              <a:spcBef>
                <a:spcPts val="0"/>
              </a:spcBef>
              <a:buSzPts val="2200"/>
            </a:pPr>
            <a:r>
              <a:rPr lang="en-US" sz="2100" b="1" dirty="0"/>
              <a:t>Continuous Security Training: </a:t>
            </a:r>
            <a:r>
              <a:rPr lang="en-US" sz="2100" dirty="0"/>
              <a:t>Introduce regular security workshops or certification programs to make sure our development team stays updated on the latest security threats and techniques.</a:t>
            </a:r>
          </a:p>
          <a:p>
            <a:pPr marL="1143000" lvl="2" indent="-228600">
              <a:spcBef>
                <a:spcPts val="0"/>
              </a:spcBef>
              <a:buSzPts val="2200"/>
            </a:pPr>
            <a:r>
              <a:rPr lang="en-US" sz="2100" b="1" dirty="0"/>
              <a:t>Real-World Example – </a:t>
            </a:r>
            <a:r>
              <a:rPr lang="en-US" sz="2100" dirty="0"/>
              <a:t>Many tech companies, like Google, integrate security awareness programs to educate developers on emerging threats.</a:t>
            </a:r>
          </a:p>
          <a:p>
            <a:pPr marL="685800" lvl="1" indent="-228600">
              <a:spcBef>
                <a:spcPts val="0"/>
              </a:spcBef>
              <a:buSzPts val="2200"/>
            </a:pPr>
            <a:r>
              <a:rPr lang="en-US" sz="2100" b="1" dirty="0"/>
              <a:t>Incident Response Plan: </a:t>
            </a:r>
            <a:r>
              <a:rPr lang="en-US" sz="2100" dirty="0"/>
              <a:t>Develop and enforce a detailed incident response plan that outlines steps to take when a breach or vulnerability is detected. This would include roles, responsibilities, and communication protocols.</a:t>
            </a:r>
          </a:p>
          <a:p>
            <a:pPr marL="1143000" lvl="2" indent="-228600">
              <a:spcBef>
                <a:spcPts val="0"/>
              </a:spcBef>
              <a:buSzPts val="2200"/>
            </a:pPr>
            <a:r>
              <a:rPr lang="en-US" sz="2100" b="1" dirty="0"/>
              <a:t>Real-World Example – </a:t>
            </a:r>
            <a:r>
              <a:rPr lang="en-US" sz="2100" dirty="0"/>
              <a:t>The NIST Cybersecurity Framework recommends formalized incident response strategies, which have helped organizations like Equifax improve response times after their data breach.</a:t>
            </a:r>
          </a:p>
          <a:p>
            <a:pPr marL="685800" lvl="1" indent="-228600">
              <a:spcBef>
                <a:spcPts val="0"/>
              </a:spcBef>
              <a:buSzPts val="2200"/>
            </a:pPr>
            <a:r>
              <a:rPr lang="en-US" sz="2100" b="1" dirty="0"/>
              <a:t>Third-Party Dependency Management: </a:t>
            </a:r>
            <a:r>
              <a:rPr lang="en-US" sz="2100" dirty="0"/>
              <a:t>Add a policy requiring regular security checks on third-party libraries through automated vulnerability scanning tools.</a:t>
            </a:r>
          </a:p>
          <a:p>
            <a:pPr marL="1143000" lvl="2" indent="-228600">
              <a:spcBef>
                <a:spcPts val="0"/>
              </a:spcBef>
              <a:buSzPts val="2200"/>
            </a:pPr>
            <a:r>
              <a:rPr lang="en-US" sz="2100" b="1" dirty="0"/>
              <a:t>Real-World Example – </a:t>
            </a:r>
            <a:r>
              <a:rPr lang="en-US" sz="2100" dirty="0"/>
              <a:t>The 2017 Equifax breach was partially attributed to a vulnerability in a third-party library (Apache Struts). Implementing regular checks can help avoid similar incidents.</a:t>
            </a:r>
          </a:p>
          <a:p>
            <a:pPr marL="685800" lvl="1" indent="-228600">
              <a:spcBef>
                <a:spcPts val="0"/>
              </a:spcBef>
              <a:buSzPts val="2200"/>
            </a:pPr>
            <a:r>
              <a:rPr lang="en-US" sz="2100" b="1" dirty="0"/>
              <a:t>Zero-Day Exploit Monitoring and Mitigation: </a:t>
            </a:r>
            <a:r>
              <a:rPr lang="en-US" sz="2100" dirty="0"/>
              <a:t>Adopt a strategy to monitor for zero-day exploits, incorporating tools that can provide early warnings and establish a response process for mitigating these vulnerabilities.</a:t>
            </a:r>
          </a:p>
          <a:p>
            <a:pPr marL="1143000" lvl="2" indent="-228600">
              <a:spcBef>
                <a:spcPts val="0"/>
              </a:spcBef>
              <a:buSzPts val="2200"/>
            </a:pPr>
            <a:r>
              <a:rPr lang="en-US" sz="2100" b="1" dirty="0"/>
              <a:t>Real-World Examples – </a:t>
            </a:r>
            <a:r>
              <a:rPr lang="en-US" sz="2100" dirty="0"/>
              <a:t>Microsoft often issues emergency patches to mitigate zero-day exploits that are discovered, and a similar rapid response can help protect systems before formal patches are released.</a:t>
            </a:r>
          </a:p>
          <a:p>
            <a:pPr marL="1143000" lvl="2" indent="-228600">
              <a:spcBef>
                <a:spcPts val="0"/>
              </a:spcBef>
              <a:buSzPts val="2200"/>
            </a:pPr>
            <a:endParaRPr b="1"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7C991EC5-4A06-ECE1-A38E-DB73C59344A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353"/>
    </mc:Choice>
    <mc:Fallback>
      <p:transition spd="slow" advTm="46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916774" y="-74937"/>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4" name="Text Placeholder 3">
            <a:extLst>
              <a:ext uri="{FF2B5EF4-FFF2-40B4-BE49-F238E27FC236}">
                <a16:creationId xmlns:a16="http://schemas.microsoft.com/office/drawing/2014/main" id="{083A9A9F-E04B-74E6-8228-607C7C32150F}"/>
              </a:ext>
            </a:extLst>
          </p:cNvPr>
          <p:cNvSpPr>
            <a:spLocks noGrp="1"/>
          </p:cNvSpPr>
          <p:nvPr>
            <p:ph type="body" idx="1"/>
          </p:nvPr>
        </p:nvSpPr>
        <p:spPr>
          <a:xfrm>
            <a:off x="685800" y="901874"/>
            <a:ext cx="10820400" cy="5316811"/>
          </a:xfrm>
        </p:spPr>
        <p:txBody>
          <a:bodyPr>
            <a:normAutofit fontScale="92500" lnSpcReduction="20000"/>
          </a:bodyPr>
          <a:lstStyle/>
          <a:p>
            <a:pPr marL="114300" indent="0">
              <a:buNone/>
            </a:pPr>
            <a:r>
              <a:rPr lang="en-US" dirty="0" err="1"/>
              <a:t>Cichonski</a:t>
            </a:r>
            <a:r>
              <a:rPr lang="en-US" dirty="0"/>
              <a:t>, P., Millar, T., </a:t>
            </a:r>
            <a:r>
              <a:rPr lang="en-US" dirty="0" err="1"/>
              <a:t>Grance</a:t>
            </a:r>
            <a:r>
              <a:rPr lang="en-US" dirty="0"/>
              <a:t>, T., </a:t>
            </a:r>
            <a:r>
              <a:rPr lang="en-US" dirty="0" err="1"/>
              <a:t>Scarfone</a:t>
            </a:r>
            <a:r>
              <a:rPr lang="en-US" dirty="0"/>
              <a:t>, K., National Institute of Standards and 	Technology, United States Computer Emergency Readiness Team, &amp; </a:t>
            </a:r>
            <a:r>
              <a:rPr lang="en-US" dirty="0" err="1"/>
              <a:t>Scarfone</a:t>
            </a:r>
            <a:r>
              <a:rPr lang="en-US" dirty="0"/>
              <a:t> 	Cybersecurity. (2012). Computer Security Incident Handling Guide. In </a:t>
            </a:r>
            <a:r>
              <a:rPr lang="en-US" i="1" dirty="0"/>
              <a:t>NIST 	Special Publication 800-61 </a:t>
            </a:r>
            <a:r>
              <a:rPr lang="en-US" dirty="0"/>
              <a:t>(Revision 2). 	https://nvlpubs.nist.gov/nistpubs/specialpublications/nist.sp.800-61r2.pdf</a:t>
            </a:r>
          </a:p>
          <a:p>
            <a:pPr marL="114300" indent="0">
              <a:buNone/>
            </a:pPr>
            <a:r>
              <a:rPr lang="en-US" dirty="0"/>
              <a:t>Response, M. I. (2023, December 13). </a:t>
            </a:r>
            <a:r>
              <a:rPr lang="en-US" i="1" dirty="0"/>
              <a:t>New Microsoft Incident Response team guide 	shares best practices for security teams and leaders</a:t>
            </a:r>
            <a:r>
              <a:rPr lang="en-US" dirty="0"/>
              <a:t>. Microsoft Security Blog. 	https://www.microsoft.com/en-us/security/blog/2023/12/11/new-microsoft-	incident-response-team-guide-shares-best-practices-for-security-teams-and-	leaders/</a:t>
            </a:r>
          </a:p>
          <a:p>
            <a:pPr marL="114300" indent="0">
              <a:buNone/>
            </a:pPr>
            <a:r>
              <a:rPr lang="en-US" dirty="0" err="1"/>
              <a:t>SimeonOnSecurity</a:t>
            </a:r>
            <a:r>
              <a:rPr lang="en-US" dirty="0"/>
              <a:t>, &amp; </a:t>
            </a:r>
            <a:r>
              <a:rPr lang="en-US" dirty="0" err="1"/>
              <a:t>SimeonOnSecurity</a:t>
            </a:r>
            <a:r>
              <a:rPr lang="en-US" dirty="0"/>
              <a:t>. (2024, September 15). </a:t>
            </a:r>
            <a:r>
              <a:rPr lang="en-US" i="1" dirty="0"/>
              <a:t>The Art of Incident 	Response: Best Practices and Real-World Examples. </a:t>
            </a:r>
            <a:r>
              <a:rPr lang="en-US" dirty="0" err="1"/>
              <a:t>Simeononsecurity</a:t>
            </a:r>
            <a:r>
              <a:rPr lang="en-US" dirty="0"/>
              <a:t>. 	https://simeononsecurity.com/articles/the-art-of-incident-response/</a:t>
            </a:r>
          </a:p>
          <a:p>
            <a:pPr marL="114300" indent="0">
              <a:buNone/>
            </a:pPr>
            <a:r>
              <a:rPr lang="en-US" dirty="0"/>
              <a:t>Mulgrew, M. (2024, February 22). </a:t>
            </a:r>
            <a:r>
              <a:rPr lang="en-US" i="1" dirty="0"/>
              <a:t>From Chaos to Control: 5 Real-World incident 	response Examples</a:t>
            </a:r>
            <a:r>
              <a:rPr lang="en-US" dirty="0"/>
              <a:t> — </a:t>
            </a:r>
            <a:r>
              <a:rPr lang="en-US" dirty="0" err="1"/>
              <a:t>Etactics</a:t>
            </a:r>
            <a:r>
              <a:rPr lang="en-US" dirty="0"/>
              <a:t>. </a:t>
            </a:r>
            <a:r>
              <a:rPr lang="en-US" dirty="0" err="1"/>
              <a:t>Etactics</a:t>
            </a:r>
            <a:r>
              <a:rPr lang="en-US" dirty="0"/>
              <a:t> | Revenue Cycle Software. 	https://etactics.com/blog/incident-response-examples</a:t>
            </a:r>
          </a:p>
          <a:p>
            <a:pPr marL="114300" indent="0">
              <a:buNone/>
            </a:pPr>
            <a:r>
              <a:rPr lang="en-US" dirty="0"/>
              <a:t>Cybersecurity and Infrastructure Security Agency. (2021). </a:t>
            </a:r>
            <a:r>
              <a:rPr lang="en-US" i="1" dirty="0"/>
              <a:t>Cybersecurity Incident &amp; 	Vulnerability Response Playbooks. 	</a:t>
            </a:r>
            <a:r>
              <a:rPr lang="en-US" dirty="0"/>
              <a:t>https://www.cisa.gov/sites/default/files/2024-	08/Federal_Government_Cybersecurity_Incident_and_Vulnerability_Response_	Playbooks_508C.pdf</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916774"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110663" y="1790702"/>
            <a:ext cx="11970675" cy="772427"/>
          </a:xfrm>
          <a:prstGeom prst="rect">
            <a:avLst/>
          </a:prstGeom>
          <a:noFill/>
          <a:ln>
            <a:noFill/>
          </a:ln>
        </p:spPr>
        <p:txBody>
          <a:bodyPr spcFirstLastPara="1" wrap="square" lIns="91425" tIns="45700" rIns="91425" bIns="45700" anchor="t" anchorCtr="0">
            <a:normAutofit/>
          </a:bodyPr>
          <a:lstStyle/>
          <a:p>
            <a:pPr marL="685800" indent="0">
              <a:spcBef>
                <a:spcPts val="0"/>
              </a:spcBef>
              <a:buNone/>
            </a:pPr>
            <a:r>
              <a:rPr lang="en-US" dirty="0"/>
              <a:t>Security isn’t a single line of defense – It’s layers of protection that guard our systems from every angle.</a:t>
            </a: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869371" y="2792555"/>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6F2D5A05-BD6C-44E3-0488-14AE455CBB9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0042"/>
    </mc:Choice>
    <mc:Fallback>
      <p:transition spd="slow" advTm="80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916774" y="30465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2870771933"/>
              </p:ext>
            </p:extLst>
          </p:nvPr>
        </p:nvGraphicFramePr>
        <p:xfrm>
          <a:off x="664626" y="1479815"/>
          <a:ext cx="10412448" cy="4524892"/>
        </p:xfrm>
        <a:graphic>
          <a:graphicData uri="http://schemas.openxmlformats.org/drawingml/2006/table">
            <a:tbl>
              <a:tblPr firstRow="1" firstCol="1">
                <a:tableStyleId>{3C2FFA5D-87B4-456A-9821-1D502468CF0F}</a:tableStyleId>
              </a:tblPr>
              <a:tblGrid>
                <a:gridCol w="5356145">
                  <a:extLst>
                    <a:ext uri="{9D8B030D-6E8A-4147-A177-3AD203B41FA5}">
                      <a16:colId xmlns:a16="http://schemas.microsoft.com/office/drawing/2014/main" val="20000"/>
                    </a:ext>
                  </a:extLst>
                </a:gridCol>
                <a:gridCol w="5056303">
                  <a:extLst>
                    <a:ext uri="{9D8B030D-6E8A-4147-A177-3AD203B41FA5}">
                      <a16:colId xmlns:a16="http://schemas.microsoft.com/office/drawing/2014/main" val="20001"/>
                    </a:ext>
                  </a:extLst>
                </a:gridCol>
              </a:tblGrid>
              <a:tr h="2147482">
                <a:tc>
                  <a:txBody>
                    <a:bodyPr/>
                    <a:lstStyle/>
                    <a:p>
                      <a:pPr marL="0" marR="0" lvl="0" indent="0" algn="ctr" rtl="0">
                        <a:lnSpc>
                          <a:spcPct val="100000"/>
                        </a:lnSpc>
                        <a:spcBef>
                          <a:spcPts val="0"/>
                        </a:spcBef>
                        <a:spcAft>
                          <a:spcPts val="0"/>
                        </a:spcAft>
                        <a:buClr>
                          <a:srgbClr val="000000"/>
                        </a:buClr>
                        <a:buSzPts val="3600"/>
                        <a:buFont typeface="Arial"/>
                        <a:buNone/>
                      </a:pPr>
                      <a:r>
                        <a:rPr lang="en-US" sz="3600" b="0" u="none" strike="noStrike" cap="none" dirty="0">
                          <a:solidFill>
                            <a:schemeClr val="tx1">
                              <a:lumMod val="75000"/>
                              <a:lumOff val="25000"/>
                            </a:schemeClr>
                          </a:solidFill>
                        </a:rPr>
                        <a:t>SQL Injection</a:t>
                      </a:r>
                    </a:p>
                    <a:p>
                      <a:pPr marL="0" marR="0" lvl="0" indent="0" algn="ctr" rtl="0">
                        <a:lnSpc>
                          <a:spcPct val="100000"/>
                        </a:lnSpc>
                        <a:spcBef>
                          <a:spcPts val="0"/>
                        </a:spcBef>
                        <a:spcAft>
                          <a:spcPts val="0"/>
                        </a:spcAft>
                        <a:buClr>
                          <a:srgbClr val="000000"/>
                        </a:buClr>
                        <a:buSzPts val="3600"/>
                        <a:buFont typeface="Arial"/>
                        <a:buNone/>
                      </a:pPr>
                      <a:r>
                        <a:rPr lang="en-US" sz="3600" b="0" u="none" strike="noStrike" cap="none" dirty="0">
                          <a:solidFill>
                            <a:schemeClr val="tx1">
                              <a:lumMod val="75000"/>
                              <a:lumOff val="25000"/>
                            </a:schemeClr>
                          </a:solidFill>
                        </a:rPr>
                        <a:t>Pointer Safety</a:t>
                      </a:r>
                    </a:p>
                    <a:p>
                      <a:pPr marL="0" marR="0" lvl="0" indent="0" algn="ctr" rtl="0">
                        <a:lnSpc>
                          <a:spcPct val="100000"/>
                        </a:lnSpc>
                        <a:spcBef>
                          <a:spcPts val="0"/>
                        </a:spcBef>
                        <a:spcAft>
                          <a:spcPts val="0"/>
                        </a:spcAft>
                        <a:buClr>
                          <a:srgbClr val="000000"/>
                        </a:buClr>
                        <a:buSzPts val="3600"/>
                        <a:buFont typeface="Arial"/>
                        <a:buNone/>
                      </a:pPr>
                      <a:r>
                        <a:rPr lang="en-US" sz="3600" b="0" u="none" strike="noStrike" cap="none" dirty="0">
                          <a:solidFill>
                            <a:schemeClr val="tx1">
                              <a:lumMod val="75000"/>
                              <a:lumOff val="25000"/>
                            </a:schemeClr>
                          </a:solidFill>
                        </a:rPr>
                        <a:t>Data Type Safety</a:t>
                      </a:r>
                      <a:endParaRPr sz="3600" b="0" u="none" strike="noStrike" cap="none" dirty="0">
                        <a:solidFill>
                          <a:schemeClr val="tx1">
                            <a:lumMod val="75000"/>
                            <a:lumOff val="25000"/>
                          </a:schemeClr>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0" u="none" strike="noStrike" cap="none" dirty="0">
                          <a:solidFill>
                            <a:schemeClr val="tx1">
                              <a:lumMod val="75000"/>
                              <a:lumOff val="25000"/>
                            </a:schemeClr>
                          </a:solidFill>
                        </a:rPr>
                        <a:t>Memory Management</a:t>
                      </a:r>
                    </a:p>
                    <a:p>
                      <a:pPr marL="0" marR="0" lvl="0" indent="0" algn="ctr" rtl="0">
                        <a:lnSpc>
                          <a:spcPct val="100000"/>
                        </a:lnSpc>
                        <a:spcBef>
                          <a:spcPts val="0"/>
                        </a:spcBef>
                        <a:spcAft>
                          <a:spcPts val="0"/>
                        </a:spcAft>
                        <a:buClr>
                          <a:srgbClr val="000000"/>
                        </a:buClr>
                        <a:buSzPts val="3600"/>
                        <a:buFont typeface="Arial"/>
                        <a:buNone/>
                      </a:pPr>
                      <a:r>
                        <a:rPr lang="en-US" sz="3600" b="0" u="none" strike="noStrike" cap="none" dirty="0">
                          <a:solidFill>
                            <a:schemeClr val="tx1">
                              <a:lumMod val="75000"/>
                              <a:lumOff val="25000"/>
                            </a:schemeClr>
                          </a:solidFill>
                        </a:rPr>
                        <a:t>Exception Handling</a:t>
                      </a:r>
                      <a:endParaRPr sz="1400" b="0" u="none" strike="noStrike" cap="none" dirty="0">
                        <a:solidFill>
                          <a:schemeClr val="tx1">
                            <a:lumMod val="75000"/>
                            <a:lumOff val="25000"/>
                          </a:schemeClr>
                        </a:solidFill>
                      </a:endParaRPr>
                    </a:p>
                  </a:txBody>
                  <a:tcPr marL="91425" marR="91425" marT="91425" marB="91425"/>
                </a:tc>
                <a:extLst>
                  <a:ext uri="{0D108BD9-81ED-4DB2-BD59-A6C34878D82A}">
                    <a16:rowId xmlns:a16="http://schemas.microsoft.com/office/drawing/2014/main" val="10000"/>
                  </a:ext>
                </a:extLst>
              </a:tr>
              <a:tr h="2147482">
                <a:tc>
                  <a:txBody>
                    <a:bodyPr/>
                    <a:lstStyle/>
                    <a:p>
                      <a:pPr marL="0" marR="0" lvl="0" indent="0" algn="ctr" rtl="0">
                        <a:lnSpc>
                          <a:spcPct val="100000"/>
                        </a:lnSpc>
                        <a:spcBef>
                          <a:spcPts val="0"/>
                        </a:spcBef>
                        <a:spcAft>
                          <a:spcPts val="0"/>
                        </a:spcAft>
                        <a:buClr>
                          <a:srgbClr val="000000"/>
                        </a:buClr>
                        <a:buSzPts val="3600"/>
                        <a:buFont typeface="Arial"/>
                        <a:buNone/>
                      </a:pPr>
                      <a:r>
                        <a:rPr lang="en-US" sz="3600" b="0" u="none" strike="noStrike" cap="none" dirty="0">
                          <a:solidFill>
                            <a:schemeClr val="tx1">
                              <a:lumMod val="75000"/>
                              <a:lumOff val="25000"/>
                            </a:schemeClr>
                          </a:solidFill>
                        </a:rPr>
                        <a:t>Dead Code Elimination</a:t>
                      </a:r>
                    </a:p>
                    <a:p>
                      <a:pPr marL="0" marR="0" lvl="0" indent="0" algn="ctr" rtl="0">
                        <a:lnSpc>
                          <a:spcPct val="100000"/>
                        </a:lnSpc>
                        <a:spcBef>
                          <a:spcPts val="0"/>
                        </a:spcBef>
                        <a:spcAft>
                          <a:spcPts val="0"/>
                        </a:spcAft>
                        <a:buClr>
                          <a:srgbClr val="000000"/>
                        </a:buClr>
                        <a:buSzPts val="3600"/>
                        <a:buFont typeface="Arial"/>
                        <a:buNone/>
                      </a:pPr>
                      <a:r>
                        <a:rPr lang="en-US" sz="3600" b="0" u="none" strike="noStrike" cap="none" dirty="0">
                          <a:solidFill>
                            <a:schemeClr val="tx1">
                              <a:lumMod val="75000"/>
                              <a:lumOff val="25000"/>
                            </a:schemeClr>
                          </a:solidFill>
                        </a:rPr>
                        <a:t>Global Variable Minimization</a:t>
                      </a:r>
                    </a:p>
                    <a:p>
                      <a:pPr marL="0" marR="0" lvl="0" indent="0" algn="ctr" rtl="0">
                        <a:lnSpc>
                          <a:spcPct val="100000"/>
                        </a:lnSpc>
                        <a:spcBef>
                          <a:spcPts val="0"/>
                        </a:spcBef>
                        <a:spcAft>
                          <a:spcPts val="0"/>
                        </a:spcAft>
                        <a:buClr>
                          <a:srgbClr val="000000"/>
                        </a:buClr>
                        <a:buSzPts val="3600"/>
                        <a:buFont typeface="Arial"/>
                        <a:buNone/>
                      </a:pPr>
                      <a:r>
                        <a:rPr lang="en-US" sz="3600" b="0" u="none" strike="noStrike" cap="none" dirty="0">
                          <a:solidFill>
                            <a:schemeClr val="tx1">
                              <a:lumMod val="75000"/>
                              <a:lumOff val="25000"/>
                            </a:schemeClr>
                          </a:solidFill>
                        </a:rPr>
                        <a:t>Data Value Safety</a:t>
                      </a:r>
                      <a:endParaRPr sz="1400" b="0" u="none" strike="noStrike" cap="none" dirty="0">
                        <a:solidFill>
                          <a:schemeClr val="tx1">
                            <a:lumMod val="75000"/>
                            <a:lumOff val="25000"/>
                          </a:schemeClr>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0" u="none" strike="noStrike" cap="none" dirty="0">
                          <a:solidFill>
                            <a:schemeClr val="tx1">
                              <a:lumMod val="75000"/>
                              <a:lumOff val="25000"/>
                            </a:schemeClr>
                          </a:solidFill>
                        </a:rPr>
                        <a:t>Improper Use of Assertions</a:t>
                      </a:r>
                    </a:p>
                    <a:p>
                      <a:pPr marL="0" marR="0" lvl="0" indent="0" algn="ctr" rtl="0">
                        <a:lnSpc>
                          <a:spcPct val="100000"/>
                        </a:lnSpc>
                        <a:spcBef>
                          <a:spcPts val="0"/>
                        </a:spcBef>
                        <a:spcAft>
                          <a:spcPts val="0"/>
                        </a:spcAft>
                        <a:buClr>
                          <a:srgbClr val="000000"/>
                        </a:buClr>
                        <a:buSzPts val="3600"/>
                        <a:buFont typeface="Arial"/>
                        <a:buNone/>
                      </a:pPr>
                      <a:r>
                        <a:rPr lang="en-US" sz="3600" b="0" u="none" strike="noStrike" cap="none" dirty="0">
                          <a:solidFill>
                            <a:schemeClr val="tx1">
                              <a:lumMod val="75000"/>
                              <a:lumOff val="25000"/>
                            </a:schemeClr>
                          </a:solidFill>
                        </a:rPr>
                        <a:t>String Handling Safety</a:t>
                      </a:r>
                      <a:endParaRPr sz="1400" b="0" u="none" strike="noStrike" cap="none" dirty="0">
                        <a:solidFill>
                          <a:schemeClr val="tx1">
                            <a:lumMod val="75000"/>
                            <a:lumOff val="25000"/>
                          </a:schemeClr>
                        </a:solidFill>
                      </a:endParaRPr>
                    </a:p>
                  </a:txBody>
                  <a:tcPr marL="91425" marR="91425" marT="91425" marB="91425"/>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4084D659-39F1-E7C8-31C1-ED1C7249E1C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7969"/>
    </mc:Choice>
    <mc:Fallback>
      <p:transition spd="slow" advTm="77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4311146" y="198157"/>
            <a:ext cx="3372853" cy="441158"/>
          </a:xfrm>
          <a:prstGeom prst="rect">
            <a:avLst/>
          </a:prstGeom>
          <a:noFill/>
          <a:ln>
            <a:noFill/>
          </a:ln>
        </p:spPr>
        <p:txBody>
          <a:bodyPr spcFirstLastPara="1" wrap="square" lIns="91425" tIns="45700" rIns="91425" bIns="45700" anchor="ctr" anchorCtr="0">
            <a:normAutofit fontScale="90000"/>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801691" y="639315"/>
            <a:ext cx="5079991" cy="441158"/>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90000"/>
              </a:lnSpc>
              <a:spcBef>
                <a:spcPts val="0"/>
              </a:spcBef>
              <a:spcAft>
                <a:spcPts val="0"/>
              </a:spcAft>
              <a:buClr>
                <a:schemeClr val="lt1"/>
              </a:buClr>
              <a:buSzPts val="2200"/>
            </a:pPr>
            <a:r>
              <a:rPr lang="en-US" u="sng" dirty="0"/>
              <a:t>Principles</a:t>
            </a:r>
            <a:endParaRPr u="sng" dirty="0"/>
          </a:p>
        </p:txBody>
      </p:sp>
      <p:sp>
        <p:nvSpPr>
          <p:cNvPr id="3" name="Text Placeholder 2">
            <a:extLst>
              <a:ext uri="{FF2B5EF4-FFF2-40B4-BE49-F238E27FC236}">
                <a16:creationId xmlns:a16="http://schemas.microsoft.com/office/drawing/2014/main" id="{1D6DE929-B31E-192E-FD8A-886E719632A6}"/>
              </a:ext>
            </a:extLst>
          </p:cNvPr>
          <p:cNvSpPr>
            <a:spLocks noGrp="1"/>
          </p:cNvSpPr>
          <p:nvPr>
            <p:ph type="body" idx="2"/>
          </p:nvPr>
        </p:nvSpPr>
        <p:spPr>
          <a:xfrm>
            <a:off x="685800" y="1080473"/>
            <a:ext cx="5311775" cy="5242051"/>
          </a:xfrm>
        </p:spPr>
        <p:txBody>
          <a:bodyPr>
            <a:normAutofit fontScale="92500"/>
          </a:bodyPr>
          <a:lstStyle/>
          <a:p>
            <a:pPr marL="571500" indent="-457200">
              <a:buFont typeface="+mj-lt"/>
              <a:buAutoNum type="arabicPeriod"/>
            </a:pPr>
            <a:r>
              <a:rPr lang="en-US" dirty="0"/>
              <a:t>Validate Input Data</a:t>
            </a:r>
          </a:p>
          <a:p>
            <a:pPr marL="571500" indent="-457200">
              <a:buFont typeface="+mj-lt"/>
              <a:buAutoNum type="arabicPeriod"/>
            </a:pPr>
            <a:r>
              <a:rPr lang="en-US" dirty="0"/>
              <a:t>Heed Compiler Warnings</a:t>
            </a:r>
          </a:p>
          <a:p>
            <a:pPr marL="571500" indent="-457200">
              <a:buFont typeface="+mj-lt"/>
              <a:buAutoNum type="arabicPeriod"/>
            </a:pPr>
            <a:r>
              <a:rPr lang="en-US" dirty="0"/>
              <a:t>Architect and Design for Security Policies</a:t>
            </a:r>
          </a:p>
          <a:p>
            <a:pPr marL="571500" indent="-457200">
              <a:buFont typeface="+mj-lt"/>
              <a:buAutoNum type="arabicPeriod"/>
            </a:pPr>
            <a:r>
              <a:rPr lang="en-US" dirty="0"/>
              <a:t>Keep It Simple</a:t>
            </a:r>
          </a:p>
          <a:p>
            <a:pPr marL="571500" indent="-457200">
              <a:buFont typeface="+mj-lt"/>
              <a:buAutoNum type="arabicPeriod"/>
            </a:pPr>
            <a:r>
              <a:rPr lang="en-US" dirty="0"/>
              <a:t>Default Deny</a:t>
            </a:r>
          </a:p>
          <a:p>
            <a:pPr marL="571500" indent="-457200">
              <a:buFont typeface="+mj-lt"/>
              <a:buAutoNum type="arabicPeriod"/>
            </a:pPr>
            <a:r>
              <a:rPr lang="en-US" dirty="0"/>
              <a:t>Adhere to the Principle of Least Privilege</a:t>
            </a:r>
          </a:p>
          <a:p>
            <a:pPr marL="571500" indent="-457200">
              <a:buFont typeface="+mj-lt"/>
              <a:buAutoNum type="arabicPeriod"/>
            </a:pPr>
            <a:r>
              <a:rPr lang="en-US" dirty="0"/>
              <a:t>Sanitize Data Sent to Other Systems</a:t>
            </a:r>
          </a:p>
          <a:p>
            <a:pPr marL="571500" indent="-457200">
              <a:buFont typeface="+mj-lt"/>
              <a:buAutoNum type="arabicPeriod"/>
            </a:pPr>
            <a:r>
              <a:rPr lang="en-US" dirty="0"/>
              <a:t>Practice Defense in Depth</a:t>
            </a:r>
          </a:p>
          <a:p>
            <a:pPr marL="571500" indent="-457200">
              <a:buFont typeface="+mj-lt"/>
              <a:buAutoNum type="arabicPeriod"/>
            </a:pPr>
            <a:r>
              <a:rPr lang="en-US" dirty="0"/>
              <a:t>Use Effective Quality Assurance Techniques</a:t>
            </a:r>
          </a:p>
          <a:p>
            <a:pPr marL="571500" indent="-457200">
              <a:buFont typeface="+mj-lt"/>
              <a:buAutoNum type="arabicPeriod"/>
            </a:pPr>
            <a:r>
              <a:rPr lang="en-US" dirty="0"/>
              <a:t>Adopt a Secure Coding Standard</a:t>
            </a:r>
          </a:p>
        </p:txBody>
      </p:sp>
      <p:sp>
        <p:nvSpPr>
          <p:cNvPr id="4" name="Text Placeholder 3">
            <a:extLst>
              <a:ext uri="{FF2B5EF4-FFF2-40B4-BE49-F238E27FC236}">
                <a16:creationId xmlns:a16="http://schemas.microsoft.com/office/drawing/2014/main" id="{AF56B607-9A0E-937E-4CA9-46D4362D5117}"/>
              </a:ext>
            </a:extLst>
          </p:cNvPr>
          <p:cNvSpPr>
            <a:spLocks noGrp="1"/>
          </p:cNvSpPr>
          <p:nvPr>
            <p:ph type="body" idx="3"/>
          </p:nvPr>
        </p:nvSpPr>
        <p:spPr>
          <a:xfrm>
            <a:off x="6400800" y="535476"/>
            <a:ext cx="5105400" cy="544997"/>
          </a:xfrm>
        </p:spPr>
        <p:txBody>
          <a:bodyPr>
            <a:normAutofit fontScale="92500" lnSpcReduction="10000"/>
          </a:bodyPr>
          <a:lstStyle/>
          <a:p>
            <a:pPr algn="ctr"/>
            <a:r>
              <a:rPr lang="en-US" u="sng" dirty="0"/>
              <a:t>Coding Standards</a:t>
            </a:r>
          </a:p>
        </p:txBody>
      </p:sp>
      <p:sp>
        <p:nvSpPr>
          <p:cNvPr id="5" name="Text Placeholder 4">
            <a:extLst>
              <a:ext uri="{FF2B5EF4-FFF2-40B4-BE49-F238E27FC236}">
                <a16:creationId xmlns:a16="http://schemas.microsoft.com/office/drawing/2014/main" id="{345F9F93-9410-E4E2-879F-31D477F29086}"/>
              </a:ext>
            </a:extLst>
          </p:cNvPr>
          <p:cNvSpPr>
            <a:spLocks noGrp="1"/>
          </p:cNvSpPr>
          <p:nvPr>
            <p:ph type="body" idx="4"/>
          </p:nvPr>
        </p:nvSpPr>
        <p:spPr>
          <a:xfrm>
            <a:off x="6172200" y="1080473"/>
            <a:ext cx="5334000" cy="5242050"/>
          </a:xfrm>
        </p:spPr>
        <p:txBody>
          <a:bodyPr>
            <a:normAutofit fontScale="92500" lnSpcReduction="20000"/>
          </a:bodyPr>
          <a:lstStyle/>
          <a:p>
            <a:pPr marL="571500" indent="-457200">
              <a:buFont typeface="+mj-lt"/>
              <a:buAutoNum type="arabicPeriod"/>
            </a:pPr>
            <a:r>
              <a:rPr lang="en-US" dirty="0"/>
              <a:t>Data Type Safety, Data Value Safety, String Handling Safety, SQL Injection Prevention</a:t>
            </a:r>
          </a:p>
          <a:p>
            <a:pPr marL="571500" indent="-457200">
              <a:buFont typeface="+mj-lt"/>
              <a:buAutoNum type="arabicPeriod"/>
            </a:pPr>
            <a:r>
              <a:rPr lang="en-US" dirty="0"/>
              <a:t>Data Type Safety, Assertions, Exception Handling</a:t>
            </a:r>
          </a:p>
          <a:p>
            <a:pPr marL="571500" indent="-457200">
              <a:buFont typeface="+mj-lt"/>
              <a:buAutoNum type="arabicPeriod"/>
            </a:pPr>
            <a:r>
              <a:rPr lang="en-US" dirty="0"/>
              <a:t>Memory Management, Pointer Safety, Global Variable Minimization</a:t>
            </a:r>
          </a:p>
          <a:p>
            <a:pPr marL="571500" indent="-457200">
              <a:buFont typeface="+mj-lt"/>
              <a:buAutoNum type="arabicPeriod"/>
            </a:pPr>
            <a:r>
              <a:rPr lang="en-US" dirty="0"/>
              <a:t>Assertions, Dead Code Elimination</a:t>
            </a:r>
          </a:p>
          <a:p>
            <a:pPr marL="571500" indent="-457200">
              <a:buFont typeface="+mj-lt"/>
              <a:buAutoNum type="arabicPeriod"/>
            </a:pPr>
            <a:r>
              <a:rPr lang="en-US" dirty="0"/>
              <a:t>SQL Injection Prevention</a:t>
            </a:r>
          </a:p>
          <a:p>
            <a:pPr marL="571500" indent="-457200">
              <a:buFont typeface="+mj-lt"/>
              <a:buAutoNum type="arabicPeriod"/>
            </a:pPr>
            <a:r>
              <a:rPr lang="en-US" dirty="0"/>
              <a:t>SQL Injection Prevention, Global Variable Minimization</a:t>
            </a:r>
          </a:p>
          <a:p>
            <a:pPr marL="571500" indent="-457200">
              <a:buFont typeface="+mj-lt"/>
              <a:buAutoNum type="arabicPeriod"/>
            </a:pPr>
            <a:r>
              <a:rPr lang="en-US" dirty="0"/>
              <a:t>String Handling Safety, SQL Injection Prevention</a:t>
            </a:r>
          </a:p>
          <a:p>
            <a:pPr marL="571500" indent="-457200">
              <a:buFont typeface="+mj-lt"/>
              <a:buAutoNum type="arabicPeriod"/>
            </a:pPr>
            <a:r>
              <a:rPr lang="en-US" dirty="0"/>
              <a:t>String Handling Safety, Memory Management, Pointer Safety</a:t>
            </a:r>
          </a:p>
          <a:p>
            <a:pPr marL="571500" indent="-457200">
              <a:buFont typeface="+mj-lt"/>
              <a:buAutoNum type="arabicPeriod"/>
            </a:pPr>
            <a:r>
              <a:rPr lang="en-US" dirty="0"/>
              <a:t>Data Value Safety, Exception Handling, Dead Code Elimination</a:t>
            </a:r>
          </a:p>
          <a:p>
            <a:pPr marL="571500" indent="-457200">
              <a:buFont typeface="+mj-lt"/>
              <a:buAutoNum type="arabicPeriod"/>
            </a:pPr>
            <a:r>
              <a:rPr lang="en-US" dirty="0"/>
              <a:t>All Standards (Universal Application)</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5" name="Audio 14">
            <a:hlinkClick r:id="" action="ppaction://media"/>
            <a:extLst>
              <a:ext uri="{FF2B5EF4-FFF2-40B4-BE49-F238E27FC236}">
                <a16:creationId xmlns:a16="http://schemas.microsoft.com/office/drawing/2014/main" id="{04359616-4960-15D5-0A3C-42C2258F2D3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902"/>
    </mc:Choice>
    <mc:Fallback>
      <p:transition spd="slow" advTm="71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000"/>
              <a:buFont typeface="+mj-lt"/>
              <a:buAutoNum type="arabicPeriod"/>
            </a:pPr>
            <a:r>
              <a:rPr lang="en-US" dirty="0"/>
              <a:t>SQL Injection Prevention</a:t>
            </a:r>
          </a:p>
          <a:p>
            <a:pPr lvl="0" indent="-457200" algn="l" rtl="0">
              <a:lnSpc>
                <a:spcPct val="90000"/>
              </a:lnSpc>
              <a:spcBef>
                <a:spcPts val="0"/>
              </a:spcBef>
              <a:spcAft>
                <a:spcPts val="0"/>
              </a:spcAft>
              <a:buClr>
                <a:schemeClr val="lt1"/>
              </a:buClr>
              <a:buSzPts val="2000"/>
              <a:buFont typeface="+mj-lt"/>
              <a:buAutoNum type="arabicPeriod"/>
            </a:pPr>
            <a:r>
              <a:rPr lang="en-US" dirty="0"/>
              <a:t>Memory Management</a:t>
            </a:r>
          </a:p>
          <a:p>
            <a:pPr lvl="0" indent="-457200" algn="l" rtl="0">
              <a:lnSpc>
                <a:spcPct val="90000"/>
              </a:lnSpc>
              <a:spcBef>
                <a:spcPts val="0"/>
              </a:spcBef>
              <a:spcAft>
                <a:spcPts val="0"/>
              </a:spcAft>
              <a:buClr>
                <a:schemeClr val="lt1"/>
              </a:buClr>
              <a:buSzPts val="2000"/>
              <a:buFont typeface="+mj-lt"/>
              <a:buAutoNum type="arabicPeriod"/>
            </a:pPr>
            <a:r>
              <a:rPr lang="en-US" dirty="0"/>
              <a:t>Pointer Safety</a:t>
            </a:r>
          </a:p>
          <a:p>
            <a:pPr lvl="0" indent="-457200" algn="l" rtl="0">
              <a:lnSpc>
                <a:spcPct val="90000"/>
              </a:lnSpc>
              <a:spcBef>
                <a:spcPts val="0"/>
              </a:spcBef>
              <a:spcAft>
                <a:spcPts val="0"/>
              </a:spcAft>
              <a:buClr>
                <a:schemeClr val="lt1"/>
              </a:buClr>
              <a:buSzPts val="2000"/>
              <a:buFont typeface="+mj-lt"/>
              <a:buAutoNum type="arabicPeriod"/>
            </a:pPr>
            <a:r>
              <a:rPr lang="en-US" dirty="0"/>
              <a:t>Data Type Safety</a:t>
            </a:r>
          </a:p>
          <a:p>
            <a:pPr lvl="0" indent="-457200" algn="l" rtl="0">
              <a:lnSpc>
                <a:spcPct val="90000"/>
              </a:lnSpc>
              <a:spcBef>
                <a:spcPts val="0"/>
              </a:spcBef>
              <a:spcAft>
                <a:spcPts val="0"/>
              </a:spcAft>
              <a:buClr>
                <a:schemeClr val="lt1"/>
              </a:buClr>
              <a:buSzPts val="2000"/>
              <a:buFont typeface="+mj-lt"/>
              <a:buAutoNum type="arabicPeriod"/>
            </a:pPr>
            <a:r>
              <a:rPr lang="en-US" dirty="0"/>
              <a:t>Exception Handling</a:t>
            </a:r>
          </a:p>
          <a:p>
            <a:pPr lvl="0" indent="-457200" algn="l" rtl="0">
              <a:lnSpc>
                <a:spcPct val="90000"/>
              </a:lnSpc>
              <a:spcBef>
                <a:spcPts val="0"/>
              </a:spcBef>
              <a:spcAft>
                <a:spcPts val="0"/>
              </a:spcAft>
              <a:buClr>
                <a:schemeClr val="lt1"/>
              </a:buClr>
              <a:buSzPts val="2000"/>
              <a:buFont typeface="+mj-lt"/>
              <a:buAutoNum type="arabicPeriod"/>
            </a:pPr>
            <a:r>
              <a:rPr lang="en-US" dirty="0"/>
              <a:t>Data Value Safety</a:t>
            </a:r>
          </a:p>
          <a:p>
            <a:pPr lvl="0" indent="-457200" algn="l" rtl="0">
              <a:lnSpc>
                <a:spcPct val="90000"/>
              </a:lnSpc>
              <a:spcBef>
                <a:spcPts val="0"/>
              </a:spcBef>
              <a:spcAft>
                <a:spcPts val="0"/>
              </a:spcAft>
              <a:buClr>
                <a:schemeClr val="lt1"/>
              </a:buClr>
              <a:buSzPts val="2000"/>
              <a:buFont typeface="+mj-lt"/>
              <a:buAutoNum type="arabicPeriod"/>
            </a:pPr>
            <a:r>
              <a:rPr lang="en-US" dirty="0"/>
              <a:t>Global Variable Minimization</a:t>
            </a:r>
          </a:p>
          <a:p>
            <a:pPr lvl="0" indent="-457200" algn="l" rtl="0">
              <a:lnSpc>
                <a:spcPct val="90000"/>
              </a:lnSpc>
              <a:spcBef>
                <a:spcPts val="0"/>
              </a:spcBef>
              <a:spcAft>
                <a:spcPts val="0"/>
              </a:spcAft>
              <a:buClr>
                <a:schemeClr val="lt1"/>
              </a:buClr>
              <a:buSzPts val="2000"/>
              <a:buFont typeface="+mj-lt"/>
              <a:buAutoNum type="arabicPeriod"/>
            </a:pPr>
            <a:r>
              <a:rPr lang="en-US" dirty="0"/>
              <a:t>String Handling Safety</a:t>
            </a:r>
          </a:p>
          <a:p>
            <a:pPr lvl="0" indent="-457200" algn="l" rtl="0">
              <a:lnSpc>
                <a:spcPct val="90000"/>
              </a:lnSpc>
              <a:spcBef>
                <a:spcPts val="0"/>
              </a:spcBef>
              <a:spcAft>
                <a:spcPts val="0"/>
              </a:spcAft>
              <a:buClr>
                <a:schemeClr val="lt1"/>
              </a:buClr>
              <a:buSzPts val="2000"/>
              <a:buFont typeface="+mj-lt"/>
              <a:buAutoNum type="arabicPeriod"/>
            </a:pPr>
            <a:r>
              <a:rPr lang="en-US" dirty="0"/>
              <a:t>Assertions</a:t>
            </a:r>
          </a:p>
          <a:p>
            <a:pPr lvl="0" indent="-457200" algn="l" rtl="0">
              <a:lnSpc>
                <a:spcPct val="90000"/>
              </a:lnSpc>
              <a:spcBef>
                <a:spcPts val="0"/>
              </a:spcBef>
              <a:spcAft>
                <a:spcPts val="0"/>
              </a:spcAft>
              <a:buClr>
                <a:schemeClr val="lt1"/>
              </a:buClr>
              <a:buSzPts val="2000"/>
              <a:buFont typeface="+mj-lt"/>
              <a:buAutoNum type="arabicPeriod"/>
            </a:pPr>
            <a:r>
              <a:rPr lang="en-US" dirty="0"/>
              <a:t>Dead Code Elimination</a:t>
            </a:r>
            <a:endParaRPr dirty="0"/>
          </a:p>
        </p:txBody>
      </p:sp>
      <p:sp>
        <p:nvSpPr>
          <p:cNvPr id="2" name="Text Placeholder 1">
            <a:extLst>
              <a:ext uri="{FF2B5EF4-FFF2-40B4-BE49-F238E27FC236}">
                <a16:creationId xmlns:a16="http://schemas.microsoft.com/office/drawing/2014/main" id="{D6F4FA85-01A0-9D9D-7E9D-1EAAAC2CB6D9}"/>
              </a:ext>
            </a:extLst>
          </p:cNvPr>
          <p:cNvSpPr>
            <a:spLocks noGrp="1"/>
          </p:cNvSpPr>
          <p:nvPr>
            <p:ph type="body" idx="2"/>
          </p:nvPr>
        </p:nvSpPr>
        <p:spPr/>
        <p:txBody>
          <a:bodyPr/>
          <a:lstStyle/>
          <a:p>
            <a:r>
              <a:rPr lang="en-US" b="1" dirty="0"/>
              <a:t>High Priority: </a:t>
            </a:r>
            <a:r>
              <a:rPr lang="en-US" dirty="0"/>
              <a:t>Standards that protect against critical risks like unauthorized access or system crashes.</a:t>
            </a:r>
          </a:p>
          <a:p>
            <a:r>
              <a:rPr lang="en-US" b="1" dirty="0"/>
              <a:t>Medium Priority: </a:t>
            </a:r>
            <a:r>
              <a:rPr lang="en-US" dirty="0"/>
              <a:t>Standards that prevent vulnerabilities affecting stability and performance.</a:t>
            </a:r>
          </a:p>
          <a:p>
            <a:r>
              <a:rPr lang="en-US" b="1" dirty="0"/>
              <a:t>Low Priority: </a:t>
            </a:r>
            <a:r>
              <a:rPr lang="en-US" dirty="0"/>
              <a:t>Standards focused on maintainability and reducing code complexity.</a:t>
            </a:r>
            <a:endParaRPr lang="en-US" b="1"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81C4E50B-2B0C-3ABF-5C47-B49A2C508DE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300"/>
    </mc:Choice>
    <mc:Fallback>
      <p:transition spd="slow" advTm="62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202080"/>
            <a:ext cx="3456432" cy="408773"/>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90000"/>
              </a:lnSpc>
              <a:spcBef>
                <a:spcPts val="0"/>
              </a:spcBef>
              <a:spcAft>
                <a:spcPts val="0"/>
              </a:spcAft>
              <a:buClr>
                <a:schemeClr val="lt1"/>
              </a:buClr>
              <a:buSzPts val="2000"/>
            </a:pPr>
            <a:r>
              <a:rPr lang="en-US" dirty="0"/>
              <a:t>Encryption in Flight</a:t>
            </a:r>
            <a:endParaRPr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sp>
        <p:nvSpPr>
          <p:cNvPr id="2" name="Text Placeholder 1">
            <a:extLst>
              <a:ext uri="{FF2B5EF4-FFF2-40B4-BE49-F238E27FC236}">
                <a16:creationId xmlns:a16="http://schemas.microsoft.com/office/drawing/2014/main" id="{AA779639-614E-9679-1594-02558E40F678}"/>
              </a:ext>
            </a:extLst>
          </p:cNvPr>
          <p:cNvSpPr>
            <a:spLocks noGrp="1"/>
          </p:cNvSpPr>
          <p:nvPr>
            <p:ph type="body" idx="2"/>
          </p:nvPr>
        </p:nvSpPr>
        <p:spPr>
          <a:xfrm>
            <a:off x="685799" y="2747067"/>
            <a:ext cx="3456432" cy="3471630"/>
          </a:xfrm>
        </p:spPr>
        <p:txBody>
          <a:bodyPr>
            <a:normAutofit/>
          </a:bodyPr>
          <a:lstStyle/>
          <a:p>
            <a:pPr marL="514350" indent="-285750">
              <a:buFont typeface="Arial" panose="020B0604020202020204" pitchFamily="34" charset="0"/>
              <a:buChar char="•"/>
            </a:pPr>
            <a:r>
              <a:rPr lang="en-US" sz="1800" dirty="0"/>
              <a:t>Secures data during transmission between systems.</a:t>
            </a:r>
          </a:p>
          <a:p>
            <a:pPr marL="514350" indent="-285750">
              <a:buFont typeface="Arial" panose="020B0604020202020204" pitchFamily="34" charset="0"/>
              <a:buChar char="•"/>
            </a:pPr>
            <a:r>
              <a:rPr lang="en-US" sz="1800" dirty="0"/>
              <a:t>Prevents interception by encrypting data as it moves across networks.</a:t>
            </a:r>
          </a:p>
          <a:p>
            <a:pPr marL="514350" indent="-285750">
              <a:buFont typeface="Arial" panose="020B0604020202020204" pitchFamily="34" charset="0"/>
              <a:buChar char="•"/>
            </a:pPr>
            <a:r>
              <a:rPr lang="en-US" sz="1800" dirty="0"/>
              <a:t>Essential for communication between applications, servers, and over the internet.</a:t>
            </a:r>
          </a:p>
        </p:txBody>
      </p:sp>
      <p:sp>
        <p:nvSpPr>
          <p:cNvPr id="3" name="Text Placeholder 2">
            <a:extLst>
              <a:ext uri="{FF2B5EF4-FFF2-40B4-BE49-F238E27FC236}">
                <a16:creationId xmlns:a16="http://schemas.microsoft.com/office/drawing/2014/main" id="{67A7601B-3289-24E9-5DF7-583641B5B11E}"/>
              </a:ext>
            </a:extLst>
          </p:cNvPr>
          <p:cNvSpPr>
            <a:spLocks noGrp="1"/>
          </p:cNvSpPr>
          <p:nvPr>
            <p:ph type="body" idx="3"/>
          </p:nvPr>
        </p:nvSpPr>
        <p:spPr>
          <a:xfrm>
            <a:off x="4368800" y="2201333"/>
            <a:ext cx="3456432" cy="409520"/>
          </a:xfrm>
        </p:spPr>
        <p:txBody>
          <a:bodyPr/>
          <a:lstStyle/>
          <a:p>
            <a:pPr algn="ctr"/>
            <a:r>
              <a:rPr lang="en-US" dirty="0"/>
              <a:t>Encryption at Rest</a:t>
            </a:r>
          </a:p>
        </p:txBody>
      </p:sp>
      <p:sp>
        <p:nvSpPr>
          <p:cNvPr id="4" name="Text Placeholder 3">
            <a:extLst>
              <a:ext uri="{FF2B5EF4-FFF2-40B4-BE49-F238E27FC236}">
                <a16:creationId xmlns:a16="http://schemas.microsoft.com/office/drawing/2014/main" id="{18F9D848-37BE-614C-EC7B-B6C40EB3BD30}"/>
              </a:ext>
            </a:extLst>
          </p:cNvPr>
          <p:cNvSpPr>
            <a:spLocks noGrp="1"/>
          </p:cNvSpPr>
          <p:nvPr>
            <p:ph type="body" idx="4"/>
          </p:nvPr>
        </p:nvSpPr>
        <p:spPr>
          <a:xfrm>
            <a:off x="4366858" y="2746320"/>
            <a:ext cx="3456432" cy="3472365"/>
          </a:xfrm>
        </p:spPr>
        <p:txBody>
          <a:bodyPr>
            <a:normAutofit/>
          </a:bodyPr>
          <a:lstStyle/>
          <a:p>
            <a:pPr marL="514350" indent="-285750">
              <a:buFont typeface="Arial" panose="020B0604020202020204" pitchFamily="34" charset="0"/>
              <a:buChar char="•"/>
            </a:pPr>
            <a:r>
              <a:rPr lang="en-US" sz="1800" dirty="0"/>
              <a:t>Protects data stored in databases, files, and backups.</a:t>
            </a:r>
          </a:p>
          <a:p>
            <a:pPr marL="514350" indent="-285750">
              <a:buFont typeface="Arial" panose="020B0604020202020204" pitchFamily="34" charset="0"/>
              <a:buChar char="•"/>
            </a:pPr>
            <a:r>
              <a:rPr lang="en-US" sz="1800" dirty="0"/>
              <a:t>Encrypts sensitive information when not being processed.</a:t>
            </a:r>
          </a:p>
          <a:p>
            <a:pPr marL="514350" indent="-285750">
              <a:buFont typeface="Arial" panose="020B0604020202020204" pitchFamily="34" charset="0"/>
              <a:buChar char="•"/>
            </a:pPr>
            <a:r>
              <a:rPr lang="en-US" sz="1800" dirty="0"/>
              <a:t>Applies to any data stored on disk or in long-term storage.</a:t>
            </a:r>
          </a:p>
        </p:txBody>
      </p:sp>
      <p:sp>
        <p:nvSpPr>
          <p:cNvPr id="5" name="Text Placeholder 4">
            <a:extLst>
              <a:ext uri="{FF2B5EF4-FFF2-40B4-BE49-F238E27FC236}">
                <a16:creationId xmlns:a16="http://schemas.microsoft.com/office/drawing/2014/main" id="{673C1100-285F-0728-795A-775332EE5F93}"/>
              </a:ext>
            </a:extLst>
          </p:cNvPr>
          <p:cNvSpPr>
            <a:spLocks noGrp="1"/>
          </p:cNvSpPr>
          <p:nvPr>
            <p:ph type="body" idx="5"/>
          </p:nvPr>
        </p:nvSpPr>
        <p:spPr>
          <a:xfrm>
            <a:off x="8051800" y="2192866"/>
            <a:ext cx="3456432" cy="417987"/>
          </a:xfrm>
        </p:spPr>
        <p:txBody>
          <a:bodyPr/>
          <a:lstStyle/>
          <a:p>
            <a:pPr algn="ctr"/>
            <a:r>
              <a:rPr lang="en-US" dirty="0"/>
              <a:t>Encryption in Use</a:t>
            </a:r>
          </a:p>
        </p:txBody>
      </p:sp>
      <p:sp>
        <p:nvSpPr>
          <p:cNvPr id="6" name="Text Placeholder 5">
            <a:extLst>
              <a:ext uri="{FF2B5EF4-FFF2-40B4-BE49-F238E27FC236}">
                <a16:creationId xmlns:a16="http://schemas.microsoft.com/office/drawing/2014/main" id="{06453A09-16C9-0FDB-3ABB-1F5847870477}"/>
              </a:ext>
            </a:extLst>
          </p:cNvPr>
          <p:cNvSpPr>
            <a:spLocks noGrp="1"/>
          </p:cNvSpPr>
          <p:nvPr>
            <p:ph type="body" idx="6"/>
          </p:nvPr>
        </p:nvSpPr>
        <p:spPr>
          <a:xfrm>
            <a:off x="8051801" y="2746320"/>
            <a:ext cx="3456432" cy="3472377"/>
          </a:xfrm>
        </p:spPr>
        <p:txBody>
          <a:bodyPr>
            <a:normAutofit/>
          </a:bodyPr>
          <a:lstStyle/>
          <a:p>
            <a:pPr marL="514350" indent="-285750">
              <a:buFont typeface="Arial" panose="020B0604020202020204" pitchFamily="34" charset="0"/>
              <a:buChar char="•"/>
            </a:pPr>
            <a:r>
              <a:rPr lang="en-US" sz="1800" dirty="0"/>
              <a:t>Safeguards data while being actively processed in memory.</a:t>
            </a:r>
          </a:p>
          <a:p>
            <a:pPr marL="514350" indent="-285750">
              <a:buFont typeface="Arial" panose="020B0604020202020204" pitchFamily="34" charset="0"/>
              <a:buChar char="•"/>
            </a:pPr>
            <a:r>
              <a:rPr lang="en-US" sz="1800" dirty="0"/>
              <a:t>Ensures that data remains protected even while being computed, especially in multi-tenant environments.</a:t>
            </a:r>
          </a:p>
          <a:p>
            <a:pPr marL="514350" indent="-285750">
              <a:buFont typeface="Arial" panose="020B0604020202020204" pitchFamily="34" charset="0"/>
              <a:buChar char="•"/>
            </a:pPr>
            <a:r>
              <a:rPr lang="en-US" sz="1800" dirty="0"/>
              <a:t>Critical for high-security operations involving sensitive data processing.</a:t>
            </a: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8" name="Audio 17">
            <a:hlinkClick r:id="" action="ppaction://media"/>
            <a:extLst>
              <a:ext uri="{FF2B5EF4-FFF2-40B4-BE49-F238E27FC236}">
                <a16:creationId xmlns:a16="http://schemas.microsoft.com/office/drawing/2014/main" id="{101EF9A1-1E6F-75B6-7D2A-54B83A9FEF4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0857"/>
    </mc:Choice>
    <mc:Fallback>
      <p:transition spd="slow" advTm="70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916775" y="281419"/>
            <a:ext cx="8610599" cy="1303867"/>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799" y="1696530"/>
            <a:ext cx="3456432" cy="432836"/>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400"/>
            </a:pPr>
            <a:r>
              <a:rPr lang="en-US" dirty="0"/>
              <a:t>Authentication</a:t>
            </a:r>
            <a:endParaRPr dirty="0"/>
          </a:p>
        </p:txBody>
      </p:sp>
      <p:sp>
        <p:nvSpPr>
          <p:cNvPr id="2" name="Text Placeholder 1">
            <a:extLst>
              <a:ext uri="{FF2B5EF4-FFF2-40B4-BE49-F238E27FC236}">
                <a16:creationId xmlns:a16="http://schemas.microsoft.com/office/drawing/2014/main" id="{E6CD252F-1E02-C69D-D0B7-28F14F22D257}"/>
              </a:ext>
            </a:extLst>
          </p:cNvPr>
          <p:cNvSpPr>
            <a:spLocks noGrp="1"/>
          </p:cNvSpPr>
          <p:nvPr>
            <p:ph type="body" idx="2"/>
          </p:nvPr>
        </p:nvSpPr>
        <p:spPr>
          <a:xfrm>
            <a:off x="685799" y="2240610"/>
            <a:ext cx="3456432" cy="3978087"/>
          </a:xfrm>
        </p:spPr>
        <p:txBody>
          <a:bodyPr/>
          <a:lstStyle/>
          <a:p>
            <a:pPr marL="514350" indent="-285750">
              <a:buFont typeface="Arial" panose="020B0604020202020204" pitchFamily="34" charset="0"/>
              <a:buChar char="•"/>
            </a:pPr>
            <a:r>
              <a:rPr lang="en-US" sz="1800" dirty="0"/>
              <a:t>Verifies the identity of users or subsystems before granting access.</a:t>
            </a:r>
          </a:p>
          <a:p>
            <a:pPr marL="514350" indent="-285750">
              <a:buFont typeface="Arial" panose="020B0604020202020204" pitchFamily="34" charset="0"/>
              <a:buChar char="•"/>
            </a:pPr>
            <a:r>
              <a:rPr lang="en-US" sz="1800" dirty="0"/>
              <a:t>Uses credentials like passwords, multi-factor authentication, or biometric methods.</a:t>
            </a:r>
          </a:p>
          <a:p>
            <a:pPr marL="514350" indent="-285750">
              <a:buFont typeface="Arial" panose="020B0604020202020204" pitchFamily="34" charset="0"/>
              <a:buChar char="•"/>
            </a:pPr>
            <a:r>
              <a:rPr lang="en-US" sz="1800" dirty="0"/>
              <a:t>Guarantees only authorized individuals can access sensitive data or systems.</a:t>
            </a:r>
          </a:p>
          <a:p>
            <a:pPr marL="228600" indent="0"/>
            <a:endParaRPr lang="en-US" dirty="0"/>
          </a:p>
        </p:txBody>
      </p:sp>
      <p:sp>
        <p:nvSpPr>
          <p:cNvPr id="3" name="Text Placeholder 2">
            <a:extLst>
              <a:ext uri="{FF2B5EF4-FFF2-40B4-BE49-F238E27FC236}">
                <a16:creationId xmlns:a16="http://schemas.microsoft.com/office/drawing/2014/main" id="{75FDC9C8-6979-60CE-85B7-6638DFFEDF8D}"/>
              </a:ext>
            </a:extLst>
          </p:cNvPr>
          <p:cNvSpPr>
            <a:spLocks noGrp="1"/>
          </p:cNvSpPr>
          <p:nvPr>
            <p:ph type="body" idx="3"/>
          </p:nvPr>
        </p:nvSpPr>
        <p:spPr>
          <a:xfrm>
            <a:off x="4366858" y="1696530"/>
            <a:ext cx="3456432" cy="432836"/>
          </a:xfrm>
        </p:spPr>
        <p:txBody>
          <a:bodyPr/>
          <a:lstStyle/>
          <a:p>
            <a:pPr algn="ctr"/>
            <a:r>
              <a:rPr lang="en-US" dirty="0"/>
              <a:t>Authorization</a:t>
            </a:r>
          </a:p>
        </p:txBody>
      </p:sp>
      <p:sp>
        <p:nvSpPr>
          <p:cNvPr id="4" name="Text Placeholder 3">
            <a:extLst>
              <a:ext uri="{FF2B5EF4-FFF2-40B4-BE49-F238E27FC236}">
                <a16:creationId xmlns:a16="http://schemas.microsoft.com/office/drawing/2014/main" id="{844486C2-802F-44C7-7555-D471F8530E1F}"/>
              </a:ext>
            </a:extLst>
          </p:cNvPr>
          <p:cNvSpPr>
            <a:spLocks noGrp="1"/>
          </p:cNvSpPr>
          <p:nvPr>
            <p:ph type="body" idx="4"/>
          </p:nvPr>
        </p:nvSpPr>
        <p:spPr>
          <a:xfrm>
            <a:off x="4366858" y="2240598"/>
            <a:ext cx="3456432" cy="3978087"/>
          </a:xfrm>
        </p:spPr>
        <p:txBody>
          <a:bodyPr>
            <a:normAutofit/>
          </a:bodyPr>
          <a:lstStyle/>
          <a:p>
            <a:pPr marL="514350" indent="-285750">
              <a:buFont typeface="Arial" panose="020B0604020202020204" pitchFamily="34" charset="0"/>
              <a:buChar char="•"/>
            </a:pPr>
            <a:r>
              <a:rPr lang="en-US" sz="1800" dirty="0"/>
              <a:t>Controls user access based on roles and permissions.</a:t>
            </a:r>
          </a:p>
          <a:p>
            <a:pPr marL="514350" indent="-285750">
              <a:buFont typeface="Arial" panose="020B0604020202020204" pitchFamily="34" charset="0"/>
              <a:buChar char="•"/>
            </a:pPr>
            <a:r>
              <a:rPr lang="en-US" sz="1800" dirty="0"/>
              <a:t>Implements role-based access control to limit access to specific resources.</a:t>
            </a:r>
          </a:p>
          <a:p>
            <a:pPr marL="514350" indent="-285750">
              <a:buFont typeface="Arial" panose="020B0604020202020204" pitchFamily="34" charset="0"/>
              <a:buChar char="•"/>
            </a:pPr>
            <a:r>
              <a:rPr lang="en-US" sz="1800" dirty="0"/>
              <a:t>Promises users only have the minimum necessary permissions for their role.</a:t>
            </a:r>
          </a:p>
        </p:txBody>
      </p:sp>
      <p:sp>
        <p:nvSpPr>
          <p:cNvPr id="5" name="Text Placeholder 4">
            <a:extLst>
              <a:ext uri="{FF2B5EF4-FFF2-40B4-BE49-F238E27FC236}">
                <a16:creationId xmlns:a16="http://schemas.microsoft.com/office/drawing/2014/main" id="{39DEF0A6-9E19-8D4D-F313-AD766AF4821B}"/>
              </a:ext>
            </a:extLst>
          </p:cNvPr>
          <p:cNvSpPr>
            <a:spLocks noGrp="1"/>
          </p:cNvSpPr>
          <p:nvPr>
            <p:ph type="body" idx="5"/>
          </p:nvPr>
        </p:nvSpPr>
        <p:spPr>
          <a:xfrm>
            <a:off x="8047917" y="1696530"/>
            <a:ext cx="3456432" cy="441303"/>
          </a:xfrm>
        </p:spPr>
        <p:txBody>
          <a:bodyPr/>
          <a:lstStyle/>
          <a:p>
            <a:pPr algn="ctr"/>
            <a:r>
              <a:rPr lang="en-US" dirty="0"/>
              <a:t>Accounting</a:t>
            </a:r>
          </a:p>
        </p:txBody>
      </p:sp>
      <p:sp>
        <p:nvSpPr>
          <p:cNvPr id="6" name="Text Placeholder 5">
            <a:extLst>
              <a:ext uri="{FF2B5EF4-FFF2-40B4-BE49-F238E27FC236}">
                <a16:creationId xmlns:a16="http://schemas.microsoft.com/office/drawing/2014/main" id="{260635E1-2068-90A1-89D1-E9407977BF42}"/>
              </a:ext>
            </a:extLst>
          </p:cNvPr>
          <p:cNvSpPr>
            <a:spLocks noGrp="1"/>
          </p:cNvSpPr>
          <p:nvPr>
            <p:ph type="body" idx="6"/>
          </p:nvPr>
        </p:nvSpPr>
        <p:spPr>
          <a:xfrm>
            <a:off x="8051801" y="2249077"/>
            <a:ext cx="3456432" cy="3969620"/>
          </a:xfrm>
        </p:spPr>
        <p:txBody>
          <a:bodyPr>
            <a:normAutofit/>
          </a:bodyPr>
          <a:lstStyle/>
          <a:p>
            <a:pPr marL="514350" indent="-285750">
              <a:buFont typeface="Arial" panose="020B0604020202020204" pitchFamily="34" charset="0"/>
              <a:buChar char="•"/>
            </a:pPr>
            <a:r>
              <a:rPr lang="en-US" sz="1800" dirty="0"/>
              <a:t>Tracks user actions and logs access for auditing and monitoring.</a:t>
            </a:r>
          </a:p>
          <a:p>
            <a:pPr marL="514350" indent="-285750">
              <a:buFont typeface="Arial" panose="020B0604020202020204" pitchFamily="34" charset="0"/>
              <a:buChar char="•"/>
            </a:pPr>
            <a:r>
              <a:rPr lang="en-US" sz="1800" dirty="0"/>
              <a:t>Maintains audit logs for security purposes, capturing logins, changes, and accessed resources.</a:t>
            </a:r>
          </a:p>
          <a:p>
            <a:pPr marL="514350" indent="-285750">
              <a:buFont typeface="Arial" panose="020B0604020202020204" pitchFamily="34" charset="0"/>
              <a:buChar char="•"/>
            </a:pPr>
            <a:r>
              <a:rPr lang="en-US" sz="1800" dirty="0"/>
              <a:t>Provides accountability and helps detect suspicious or unauthorized activities.</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A1BD673D-681C-3C03-3930-FC4031F441D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3762"/>
    </mc:Choice>
    <mc:Fallback>
      <p:transition spd="slow" advTm="63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743200" y="-82655"/>
            <a:ext cx="87630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Can We Add to an Empty Vector?</a:t>
            </a:r>
            <a:endParaRPr dirty="0"/>
          </a:p>
        </p:txBody>
      </p:sp>
      <p:sp>
        <p:nvSpPr>
          <p:cNvPr id="196" name="Google Shape;196;g9504e29505_0_0"/>
          <p:cNvSpPr txBox="1">
            <a:spLocks noGrp="1"/>
          </p:cNvSpPr>
          <p:nvPr>
            <p:ph type="body" idx="1"/>
          </p:nvPr>
        </p:nvSpPr>
        <p:spPr>
          <a:xfrm>
            <a:off x="685800" y="1210345"/>
            <a:ext cx="10820400" cy="5008415"/>
          </a:xfrm>
          <a:prstGeom prst="rect">
            <a:avLst/>
          </a:prstGeom>
          <a:noFill/>
          <a:ln>
            <a:noFill/>
          </a:ln>
        </p:spPr>
        <p:txBody>
          <a:bodyPr spcFirstLastPara="1" wrap="square" lIns="91425" tIns="45700" rIns="91425" bIns="45700" anchor="t" anchorCtr="0">
            <a:noAutofit/>
          </a:bodyPr>
          <a:lstStyle/>
          <a:p>
            <a:pPr marL="342900"/>
            <a:r>
              <a:rPr lang="en-US" sz="1800" b="1" dirty="0"/>
              <a:t>Coding Vulnerability: </a:t>
            </a:r>
            <a:r>
              <a:rPr lang="en-US" sz="1800" dirty="0"/>
              <a:t>Incorrect handling of empty collections after adding an element.</a:t>
            </a:r>
          </a:p>
          <a:p>
            <a:pPr marL="342900"/>
            <a:r>
              <a:rPr lang="en-US" sz="1800" b="1" dirty="0"/>
              <a:t>Test Cases:</a:t>
            </a:r>
          </a:p>
          <a:p>
            <a:pPr marL="800100" lvl="1"/>
            <a:r>
              <a:rPr lang="en-US" sz="1800" b="1" dirty="0"/>
              <a:t>Positive Test – </a:t>
            </a:r>
            <a:r>
              <a:rPr lang="en-US" sz="1800" dirty="0"/>
              <a:t>Add an element to an empty vector and verify the vector is no longer empty. </a:t>
            </a:r>
          </a:p>
          <a:p>
            <a:pPr marL="1257300" lvl="2"/>
            <a:r>
              <a:rPr lang="en-US" b="1" dirty="0"/>
              <a:t>ASSERT_FALSE(collection-&gt;empty())</a:t>
            </a:r>
          </a:p>
          <a:p>
            <a:pPr marL="800100" lvl="1"/>
            <a:r>
              <a:rPr lang="en-US" sz="1800" b="1" dirty="0"/>
              <a:t>Positive Test – </a:t>
            </a:r>
            <a:r>
              <a:rPr lang="en-US" sz="1800" dirty="0"/>
              <a:t>Add multiple elements and verify the size increases correctly.</a:t>
            </a:r>
          </a:p>
          <a:p>
            <a:pPr marL="1257300" lvl="2"/>
            <a:r>
              <a:rPr lang="en-US" b="1" dirty="0"/>
              <a:t>ASSERT_EQ(collection-&gt;size(), </a:t>
            </a:r>
            <a:r>
              <a:rPr lang="en-US" b="1" dirty="0" err="1"/>
              <a:t>expectedSize</a:t>
            </a:r>
            <a:r>
              <a:rPr lang="en-US" b="1" dirty="0"/>
              <a:t>)</a:t>
            </a:r>
          </a:p>
          <a:p>
            <a:pPr marL="800100" lvl="1"/>
            <a:r>
              <a:rPr lang="en-US" sz="1800" b="1" dirty="0"/>
              <a:t>Negative Test – </a:t>
            </a:r>
            <a:r>
              <a:rPr lang="en-US" sz="1800" dirty="0"/>
              <a:t>Try adding a </a:t>
            </a:r>
            <a:r>
              <a:rPr lang="en-US" sz="1800" dirty="0" err="1"/>
              <a:t>nullptr</a:t>
            </a:r>
            <a:r>
              <a:rPr lang="en-US" sz="1800" dirty="0"/>
              <a:t> or invalid value and check if the collection rejects it.</a:t>
            </a:r>
          </a:p>
          <a:p>
            <a:pPr marL="1257300" lvl="2"/>
            <a:r>
              <a:rPr lang="en-US" b="1" dirty="0"/>
              <a:t>ASSERT_THROW(collection-&gt;add(</a:t>
            </a:r>
            <a:r>
              <a:rPr lang="en-US" b="1" dirty="0" err="1"/>
              <a:t>nullptr</a:t>
            </a:r>
            <a:r>
              <a:rPr lang="en-US" b="1" dirty="0"/>
              <a:t>), std::</a:t>
            </a:r>
            <a:r>
              <a:rPr lang="en-US" b="1" dirty="0" err="1"/>
              <a:t>invalid_argument</a:t>
            </a:r>
            <a:r>
              <a:rPr lang="en-US" b="1" dirty="0"/>
              <a:t>)</a:t>
            </a:r>
          </a:p>
          <a:p>
            <a:pPr marL="800100" lvl="1"/>
            <a:r>
              <a:rPr lang="en-US" sz="1800" b="1" dirty="0"/>
              <a:t>Negative Test – </a:t>
            </a:r>
            <a:r>
              <a:rPr lang="en-US" sz="1800" dirty="0"/>
              <a:t>Attempt to add elements beyond the vector’s capacity (if there is a set capacity.</a:t>
            </a:r>
          </a:p>
          <a:p>
            <a:pPr marL="1257300" lvl="2"/>
            <a:r>
              <a:rPr lang="en-US" b="1" dirty="0"/>
              <a:t>ASSERT_THROW(collection-&gt;add(</a:t>
            </a:r>
            <a:r>
              <a:rPr lang="en-US" b="1" dirty="0" err="1"/>
              <a:t>overCapacityElement</a:t>
            </a:r>
            <a:r>
              <a:rPr lang="en-US" b="1" dirty="0"/>
              <a:t>), std::</a:t>
            </a:r>
            <a:r>
              <a:rPr lang="en-US" b="1" dirty="0" err="1"/>
              <a:t>overflow_error</a:t>
            </a:r>
            <a:r>
              <a:rPr lang="en-US" b="1" dirty="0"/>
              <a:t>)</a:t>
            </a:r>
          </a:p>
          <a:p>
            <a:pPr marL="342900"/>
            <a:r>
              <a:rPr lang="en-US" sz="1800" b="1" dirty="0"/>
              <a:t>Taking it Further:</a:t>
            </a:r>
          </a:p>
          <a:p>
            <a:pPr marL="800100" lvl="1"/>
            <a:r>
              <a:rPr lang="en-US" sz="1800" dirty="0"/>
              <a:t>Test boundary conditions by adding elements right at the capacity limit.</a:t>
            </a:r>
          </a:p>
          <a:p>
            <a:pPr marL="800100" lvl="1"/>
            <a:r>
              <a:rPr lang="en-US" sz="1800" dirty="0"/>
              <a:t>Use Google’s Test’s Parameterized Tests to run multiple variations of the tests automatically.</a:t>
            </a:r>
            <a:endParaRPr sz="18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071CD03E-FD94-40DF-7368-C7578BD6DB1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873"/>
    </mc:Choice>
    <mc:Fallback>
      <p:transition spd="slow" advTm="46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A849799D-71F4-6818-4AE1-C0F68D972991}"/>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A5A6C1F2-A2DE-AACD-EF62-06F2373CA69E}"/>
              </a:ext>
            </a:extLst>
          </p:cNvPr>
          <p:cNvSpPr txBox="1">
            <a:spLocks noGrp="1"/>
          </p:cNvSpPr>
          <p:nvPr>
            <p:ph type="title"/>
          </p:nvPr>
        </p:nvSpPr>
        <p:spPr>
          <a:xfrm>
            <a:off x="2743200" y="-82655"/>
            <a:ext cx="87630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Can We Resize a Collection?</a:t>
            </a:r>
            <a:endParaRPr dirty="0"/>
          </a:p>
        </p:txBody>
      </p:sp>
      <p:sp>
        <p:nvSpPr>
          <p:cNvPr id="196" name="Google Shape;196;g9504e29505_0_0">
            <a:extLst>
              <a:ext uri="{FF2B5EF4-FFF2-40B4-BE49-F238E27FC236}">
                <a16:creationId xmlns:a16="http://schemas.microsoft.com/office/drawing/2014/main" id="{574A81B2-DCFD-A9CC-BE1B-8EA5DD4C8D17}"/>
              </a:ext>
            </a:extLst>
          </p:cNvPr>
          <p:cNvSpPr txBox="1">
            <a:spLocks noGrp="1"/>
          </p:cNvSpPr>
          <p:nvPr>
            <p:ph type="body" idx="1"/>
          </p:nvPr>
        </p:nvSpPr>
        <p:spPr>
          <a:xfrm>
            <a:off x="685800" y="1210345"/>
            <a:ext cx="10820400" cy="5008415"/>
          </a:xfrm>
          <a:prstGeom prst="rect">
            <a:avLst/>
          </a:prstGeom>
          <a:noFill/>
          <a:ln>
            <a:noFill/>
          </a:ln>
        </p:spPr>
        <p:txBody>
          <a:bodyPr spcFirstLastPara="1" wrap="square" lIns="91425" tIns="45700" rIns="91425" bIns="45700" anchor="t" anchorCtr="0">
            <a:noAutofit/>
          </a:bodyPr>
          <a:lstStyle/>
          <a:p>
            <a:pPr marL="342900"/>
            <a:r>
              <a:rPr lang="en-US" sz="1800" b="1" dirty="0"/>
              <a:t>Coding Vulnerability: Failure to resize the collection properly and retain its original elements</a:t>
            </a:r>
            <a:r>
              <a:rPr lang="en-US" sz="1800" dirty="0"/>
              <a:t>.</a:t>
            </a:r>
          </a:p>
          <a:p>
            <a:pPr marL="342900"/>
            <a:r>
              <a:rPr lang="en-US" sz="1800" b="1" dirty="0"/>
              <a:t>Test Cases:</a:t>
            </a:r>
          </a:p>
          <a:p>
            <a:pPr marL="800100" lvl="1"/>
            <a:r>
              <a:rPr lang="en-US" sz="1800" b="1" dirty="0"/>
              <a:t>Positive Test – </a:t>
            </a:r>
            <a:r>
              <a:rPr lang="en-US" sz="1800" dirty="0"/>
              <a:t>Resize the collection and confirm it retains its original elements. </a:t>
            </a:r>
          </a:p>
          <a:p>
            <a:pPr marL="1257300" lvl="2"/>
            <a:r>
              <a:rPr lang="en-US" b="1" dirty="0"/>
              <a:t>ASSERT_EQ(collection-&gt;size(), </a:t>
            </a:r>
            <a:r>
              <a:rPr lang="en-US" b="1" dirty="0" err="1"/>
              <a:t>expectedSize</a:t>
            </a:r>
            <a:r>
              <a:rPr lang="en-US" b="1" dirty="0"/>
              <a:t>)</a:t>
            </a:r>
          </a:p>
          <a:p>
            <a:pPr marL="800100" lvl="1"/>
            <a:r>
              <a:rPr lang="en-US" sz="1800" b="1" dirty="0"/>
              <a:t>Positive Test – </a:t>
            </a:r>
            <a:r>
              <a:rPr lang="en-US" sz="1800" dirty="0"/>
              <a:t>Verify the collection grows correctly and can accommodate new elements.</a:t>
            </a:r>
          </a:p>
          <a:p>
            <a:pPr marL="1257300" lvl="2"/>
            <a:r>
              <a:rPr lang="en-US" b="1" dirty="0"/>
              <a:t>ASSERT_TRUE(collection-&gt;capacity() &gt;= </a:t>
            </a:r>
            <a:r>
              <a:rPr lang="en-US" b="1" dirty="0" err="1"/>
              <a:t>expectedCapacity</a:t>
            </a:r>
            <a:r>
              <a:rPr lang="en-US" b="1" dirty="0"/>
              <a:t>)</a:t>
            </a:r>
          </a:p>
          <a:p>
            <a:pPr marL="800100" lvl="1"/>
            <a:r>
              <a:rPr lang="en-US" sz="1800" b="1" dirty="0"/>
              <a:t>Negative Test – </a:t>
            </a:r>
            <a:r>
              <a:rPr lang="en-US" sz="1800" dirty="0"/>
              <a:t>Resize the collection to a negative or zero size and confirm it throws an error.</a:t>
            </a:r>
          </a:p>
          <a:p>
            <a:pPr marL="1257300" lvl="2"/>
            <a:r>
              <a:rPr lang="en-US" b="1" dirty="0"/>
              <a:t>ASSERT_THROW(collection-&gt;resize(-1), std::</a:t>
            </a:r>
            <a:r>
              <a:rPr lang="en-US" b="1" dirty="0" err="1"/>
              <a:t>invalid_argument</a:t>
            </a:r>
            <a:r>
              <a:rPr lang="en-US" b="1" dirty="0"/>
              <a:t>)</a:t>
            </a:r>
          </a:p>
          <a:p>
            <a:pPr marL="800100" lvl="1"/>
            <a:r>
              <a:rPr lang="en-US" sz="1800" b="1" dirty="0"/>
              <a:t>Negative Test – </a:t>
            </a:r>
            <a:r>
              <a:rPr lang="en-US" sz="1800" dirty="0"/>
              <a:t>Check if the collection handles invalid memory allocation during resizing.</a:t>
            </a:r>
          </a:p>
          <a:p>
            <a:pPr marL="1257300" lvl="2"/>
            <a:r>
              <a:rPr lang="en-US" b="1" dirty="0"/>
              <a:t>ASSERT_THROW(collection-&gt;resize(</a:t>
            </a:r>
            <a:r>
              <a:rPr lang="en-US" b="1" dirty="0" err="1"/>
              <a:t>veryLargeSize</a:t>
            </a:r>
            <a:r>
              <a:rPr lang="en-US" b="1" dirty="0"/>
              <a:t>), std::</a:t>
            </a:r>
            <a:r>
              <a:rPr lang="en-US" b="1" dirty="0" err="1"/>
              <a:t>bad_allocation</a:t>
            </a:r>
            <a:r>
              <a:rPr lang="en-US" b="1" dirty="0"/>
              <a:t>)</a:t>
            </a:r>
          </a:p>
          <a:p>
            <a:pPr marL="342900"/>
            <a:r>
              <a:rPr lang="en-US" sz="1800" b="1" dirty="0"/>
              <a:t>Taking it Further:</a:t>
            </a:r>
          </a:p>
          <a:p>
            <a:pPr marL="800100" lvl="1"/>
            <a:r>
              <a:rPr lang="en-US" sz="1800" dirty="0"/>
              <a:t>Test for memory leaks using tools like Valgrind to verify the resizing function.</a:t>
            </a:r>
          </a:p>
          <a:p>
            <a:pPr marL="800100" lvl="1"/>
            <a:r>
              <a:rPr lang="en-US" sz="1800" dirty="0"/>
              <a:t>Simulate high memory loads and monitor system performance after resizing.</a:t>
            </a:r>
            <a:endParaRPr sz="1800" dirty="0"/>
          </a:p>
        </p:txBody>
      </p:sp>
      <p:pic>
        <p:nvPicPr>
          <p:cNvPr id="197" name="Google Shape;197;g9504e29505_0_0" descr="Green Pace logo">
            <a:extLst>
              <a:ext uri="{FF2B5EF4-FFF2-40B4-BE49-F238E27FC236}">
                <a16:creationId xmlns:a16="http://schemas.microsoft.com/office/drawing/2014/main" id="{C415ECEC-18C4-F9DA-DA8D-3C02EBC85F80}"/>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CBAB6122-D470-27EB-F9D3-B87D7A5EB49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199381917"/>
      </p:ext>
    </p:extLst>
  </p:cSld>
  <p:clrMapOvr>
    <a:masterClrMapping/>
  </p:clrMapOvr>
  <mc:AlternateContent xmlns:mc="http://schemas.openxmlformats.org/markup-compatibility/2006">
    <mc:Choice xmlns:p14="http://schemas.microsoft.com/office/powerpoint/2010/main" Requires="p14">
      <p:transition spd="slow" p14:dur="2000" advTm="40939"/>
    </mc:Choice>
    <mc:Fallback>
      <p:transition spd="slow" advTm="40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338</TotalTime>
  <Words>2296</Words>
  <Application>Microsoft Office PowerPoint</Application>
  <PresentationFormat>Widescreen</PresentationFormat>
  <Paragraphs>208</Paragraphs>
  <Slides>19</Slides>
  <Notes>19</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Can We Add to an Empty Vector?</vt:lpstr>
      <vt:lpstr>Can We Resize a Collection?</vt:lpstr>
      <vt:lpstr>Can We Clear the Collection?</vt:lpstr>
      <vt:lpstr>Does it Throw an Exception on Invalid Operation?</vt:lpstr>
      <vt:lpstr>Can We Handle Boundary Cases?</vt:lpstr>
      <vt:lpstr>AUTOMATION SUMMARY</vt:lpstr>
      <vt:lpstr>TOOLS</vt:lpstr>
      <vt:lpstr>Problems &amp; Solutions</vt:lpstr>
      <vt:lpstr>Risks &amp;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Justin Hancock</cp:lastModifiedBy>
  <cp:revision>4</cp:revision>
  <dcterms:created xsi:type="dcterms:W3CDTF">2020-08-19T17:59:24Z</dcterms:created>
  <dcterms:modified xsi:type="dcterms:W3CDTF">2024-10-16T00:32:40Z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